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9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 Semi-Bold Bold" panose="020B0604020202020204" charset="0"/>
      <p:regular r:id="rId19"/>
      <p:bold r:id="rId20"/>
    </p:embeddedFont>
    <p:embeddedFont>
      <p:font typeface="Montserrat ExtraBold" panose="020B0604020202020204" charset="-52"/>
      <p:bold r:id="rId21"/>
    </p:embeddedFont>
    <p:embeddedFont>
      <p:font typeface="Montserrat" panose="020B0604020202020204" charset="-52"/>
      <p:bold r:id="rId22"/>
    </p:embeddedFont>
    <p:embeddedFont>
      <p:font typeface="Akrobat" panose="020B0604020202020204" charset="-52"/>
      <p:regular r:id="rId23"/>
    </p:embeddedFont>
    <p:embeddedFont>
      <p:font typeface="Book Antiqua" panose="02040602050305030304" pitchFamily="18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CAE2B-2DAB-4451-865C-1540925605A6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1681A-0115-418F-9058-568B340ED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7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7843B-9183-4175-B8B0-50AEE7E28F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9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0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1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90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09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22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86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1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6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6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2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2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5715-FFAE-4D53-B920-FFF4C768E389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14D20-9872-441D-8FA6-8FC0C65FD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52336-9E6F-A39F-AC86-72490E6C7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22" b="1322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-1" y="3429001"/>
            <a:ext cx="12192001" cy="3970867"/>
          </a:xfrm>
          <a:custGeom>
            <a:avLst/>
            <a:gdLst/>
            <a:ahLst/>
            <a:cxnLst/>
            <a:rect l="l" t="t" r="r" b="b"/>
            <a:pathLst>
              <a:path w="12192001" h="3970867">
                <a:moveTo>
                  <a:pt x="8959659" y="2211558"/>
                </a:moveTo>
                <a:lnTo>
                  <a:pt x="8988558" y="2211558"/>
                </a:lnTo>
                <a:lnTo>
                  <a:pt x="8988558" y="2228122"/>
                </a:lnTo>
                <a:cubicBezTo>
                  <a:pt x="8985974" y="2235406"/>
                  <a:pt x="8981745" y="2240927"/>
                  <a:pt x="8975871" y="2244686"/>
                </a:cubicBezTo>
                <a:cubicBezTo>
                  <a:pt x="8969997" y="2248445"/>
                  <a:pt x="8963183" y="2250325"/>
                  <a:pt x="8955430" y="2250325"/>
                </a:cubicBezTo>
                <a:cubicBezTo>
                  <a:pt x="8947677" y="2250325"/>
                  <a:pt x="8941568" y="2248563"/>
                  <a:pt x="8937104" y="2245039"/>
                </a:cubicBezTo>
                <a:cubicBezTo>
                  <a:pt x="8932640" y="2241514"/>
                  <a:pt x="8930408" y="2236815"/>
                  <a:pt x="8930408" y="2230942"/>
                </a:cubicBezTo>
                <a:cubicBezTo>
                  <a:pt x="8930408" y="2218019"/>
                  <a:pt x="8940159" y="2211558"/>
                  <a:pt x="8959659" y="2211558"/>
                </a:cubicBezTo>
                <a:close/>
                <a:moveTo>
                  <a:pt x="5578284" y="2211558"/>
                </a:moveTo>
                <a:lnTo>
                  <a:pt x="5607184" y="2211558"/>
                </a:lnTo>
                <a:lnTo>
                  <a:pt x="5607184" y="2228122"/>
                </a:lnTo>
                <a:cubicBezTo>
                  <a:pt x="5604599" y="2235406"/>
                  <a:pt x="5600370" y="2240927"/>
                  <a:pt x="5594496" y="2244686"/>
                </a:cubicBezTo>
                <a:cubicBezTo>
                  <a:pt x="5588622" y="2248445"/>
                  <a:pt x="5581809" y="2250325"/>
                  <a:pt x="5574055" y="2250325"/>
                </a:cubicBezTo>
                <a:cubicBezTo>
                  <a:pt x="5566302" y="2250325"/>
                  <a:pt x="5560193" y="2248563"/>
                  <a:pt x="5555729" y="2245039"/>
                </a:cubicBezTo>
                <a:cubicBezTo>
                  <a:pt x="5551266" y="2241514"/>
                  <a:pt x="5549033" y="2236815"/>
                  <a:pt x="5549033" y="2230942"/>
                </a:cubicBezTo>
                <a:cubicBezTo>
                  <a:pt x="5549033" y="2218019"/>
                  <a:pt x="5558784" y="2211558"/>
                  <a:pt x="5578284" y="2211558"/>
                </a:cubicBezTo>
                <a:close/>
                <a:moveTo>
                  <a:pt x="3186824" y="2210853"/>
                </a:moveTo>
                <a:lnTo>
                  <a:pt x="3229115" y="2210853"/>
                </a:lnTo>
                <a:cubicBezTo>
                  <a:pt x="3244857" y="2210853"/>
                  <a:pt x="3252728" y="2216727"/>
                  <a:pt x="3252728" y="2228475"/>
                </a:cubicBezTo>
                <a:cubicBezTo>
                  <a:pt x="3252728" y="2240222"/>
                  <a:pt x="3244622" y="2246096"/>
                  <a:pt x="3228410" y="2246096"/>
                </a:cubicBezTo>
                <a:lnTo>
                  <a:pt x="3186824" y="2246096"/>
                </a:lnTo>
                <a:close/>
                <a:moveTo>
                  <a:pt x="7212346" y="2151294"/>
                </a:moveTo>
                <a:lnTo>
                  <a:pt x="7247588" y="2151294"/>
                </a:lnTo>
                <a:lnTo>
                  <a:pt x="7247588" y="2194642"/>
                </a:lnTo>
                <a:lnTo>
                  <a:pt x="7211993" y="2194642"/>
                </a:lnTo>
                <a:cubicBezTo>
                  <a:pt x="7202596" y="2194642"/>
                  <a:pt x="7195605" y="2192880"/>
                  <a:pt x="7191024" y="2189355"/>
                </a:cubicBezTo>
                <a:cubicBezTo>
                  <a:pt x="7186443" y="2185831"/>
                  <a:pt x="7184152" y="2180310"/>
                  <a:pt x="7184152" y="2172792"/>
                </a:cubicBezTo>
                <a:cubicBezTo>
                  <a:pt x="7184152" y="2158460"/>
                  <a:pt x="7193550" y="2151294"/>
                  <a:pt x="7212346" y="2151294"/>
                </a:cubicBezTo>
                <a:close/>
                <a:moveTo>
                  <a:pt x="8488334" y="2148474"/>
                </a:moveTo>
                <a:cubicBezTo>
                  <a:pt x="8500081" y="2148474"/>
                  <a:pt x="8509714" y="2152468"/>
                  <a:pt x="8517233" y="2160457"/>
                </a:cubicBezTo>
                <a:cubicBezTo>
                  <a:pt x="8524751" y="2168445"/>
                  <a:pt x="8528510" y="2179488"/>
                  <a:pt x="8528510" y="2193585"/>
                </a:cubicBezTo>
                <a:cubicBezTo>
                  <a:pt x="8528510" y="2207917"/>
                  <a:pt x="8524751" y="2219135"/>
                  <a:pt x="8517233" y="2227241"/>
                </a:cubicBezTo>
                <a:cubicBezTo>
                  <a:pt x="8509714" y="2235347"/>
                  <a:pt x="8500081" y="2239400"/>
                  <a:pt x="8488334" y="2239400"/>
                </a:cubicBezTo>
                <a:cubicBezTo>
                  <a:pt x="8476587" y="2239400"/>
                  <a:pt x="8466953" y="2235347"/>
                  <a:pt x="8459435" y="2227241"/>
                </a:cubicBezTo>
                <a:cubicBezTo>
                  <a:pt x="8451917" y="2219135"/>
                  <a:pt x="8448157" y="2207917"/>
                  <a:pt x="8448157" y="2193585"/>
                </a:cubicBezTo>
                <a:cubicBezTo>
                  <a:pt x="8448157" y="2179488"/>
                  <a:pt x="8451917" y="2168445"/>
                  <a:pt x="8459435" y="2160457"/>
                </a:cubicBezTo>
                <a:cubicBezTo>
                  <a:pt x="8466953" y="2152468"/>
                  <a:pt x="8476587" y="2148474"/>
                  <a:pt x="8488334" y="2148474"/>
                </a:cubicBezTo>
                <a:close/>
                <a:moveTo>
                  <a:pt x="7576392" y="2148474"/>
                </a:moveTo>
                <a:cubicBezTo>
                  <a:pt x="7588139" y="2148474"/>
                  <a:pt x="7597772" y="2152527"/>
                  <a:pt x="7605290" y="2160633"/>
                </a:cubicBezTo>
                <a:cubicBezTo>
                  <a:pt x="7612808" y="2168739"/>
                  <a:pt x="7616568" y="2179840"/>
                  <a:pt x="7616568" y="2193937"/>
                </a:cubicBezTo>
                <a:cubicBezTo>
                  <a:pt x="7616568" y="2208034"/>
                  <a:pt x="7612808" y="2219135"/>
                  <a:pt x="7605290" y="2227241"/>
                </a:cubicBezTo>
                <a:cubicBezTo>
                  <a:pt x="7597772" y="2235347"/>
                  <a:pt x="7588139" y="2239400"/>
                  <a:pt x="7576392" y="2239400"/>
                </a:cubicBezTo>
                <a:cubicBezTo>
                  <a:pt x="7564644" y="2239400"/>
                  <a:pt x="7555011" y="2235347"/>
                  <a:pt x="7547493" y="2227241"/>
                </a:cubicBezTo>
                <a:cubicBezTo>
                  <a:pt x="7539974" y="2219135"/>
                  <a:pt x="7536215" y="2208034"/>
                  <a:pt x="7536215" y="2193937"/>
                </a:cubicBezTo>
                <a:cubicBezTo>
                  <a:pt x="7536215" y="2179840"/>
                  <a:pt x="7539974" y="2168739"/>
                  <a:pt x="7547493" y="2160633"/>
                </a:cubicBezTo>
                <a:cubicBezTo>
                  <a:pt x="7555011" y="2152527"/>
                  <a:pt x="7564644" y="2148474"/>
                  <a:pt x="7576392" y="2148474"/>
                </a:cubicBezTo>
                <a:close/>
                <a:moveTo>
                  <a:pt x="5002184" y="2148474"/>
                </a:moveTo>
                <a:cubicBezTo>
                  <a:pt x="5013931" y="2148474"/>
                  <a:pt x="5023564" y="2152468"/>
                  <a:pt x="5031083" y="2160457"/>
                </a:cubicBezTo>
                <a:cubicBezTo>
                  <a:pt x="5038601" y="2168445"/>
                  <a:pt x="5042360" y="2179488"/>
                  <a:pt x="5042360" y="2193585"/>
                </a:cubicBezTo>
                <a:cubicBezTo>
                  <a:pt x="5042360" y="2207917"/>
                  <a:pt x="5038601" y="2219135"/>
                  <a:pt x="5031083" y="2227241"/>
                </a:cubicBezTo>
                <a:cubicBezTo>
                  <a:pt x="5023564" y="2235347"/>
                  <a:pt x="5013931" y="2239400"/>
                  <a:pt x="5002184" y="2239400"/>
                </a:cubicBezTo>
                <a:cubicBezTo>
                  <a:pt x="4990437" y="2239400"/>
                  <a:pt x="4980803" y="2235347"/>
                  <a:pt x="4973285" y="2227241"/>
                </a:cubicBezTo>
                <a:cubicBezTo>
                  <a:pt x="4965767" y="2219135"/>
                  <a:pt x="4962007" y="2207917"/>
                  <a:pt x="4962007" y="2193585"/>
                </a:cubicBezTo>
                <a:cubicBezTo>
                  <a:pt x="4962007" y="2179488"/>
                  <a:pt x="4965767" y="2168445"/>
                  <a:pt x="4973285" y="2160457"/>
                </a:cubicBezTo>
                <a:cubicBezTo>
                  <a:pt x="4980803" y="2152468"/>
                  <a:pt x="4990437" y="2148474"/>
                  <a:pt x="5002184" y="2148474"/>
                </a:cubicBezTo>
                <a:close/>
                <a:moveTo>
                  <a:pt x="4573559" y="2148474"/>
                </a:moveTo>
                <a:cubicBezTo>
                  <a:pt x="4585307" y="2148474"/>
                  <a:pt x="4594939" y="2152468"/>
                  <a:pt x="4602458" y="2160457"/>
                </a:cubicBezTo>
                <a:cubicBezTo>
                  <a:pt x="4609976" y="2168445"/>
                  <a:pt x="4613735" y="2179488"/>
                  <a:pt x="4613735" y="2193585"/>
                </a:cubicBezTo>
                <a:cubicBezTo>
                  <a:pt x="4613735" y="2207917"/>
                  <a:pt x="4609976" y="2219135"/>
                  <a:pt x="4602458" y="2227241"/>
                </a:cubicBezTo>
                <a:cubicBezTo>
                  <a:pt x="4594939" y="2235347"/>
                  <a:pt x="4585307" y="2239400"/>
                  <a:pt x="4573559" y="2239400"/>
                </a:cubicBezTo>
                <a:cubicBezTo>
                  <a:pt x="4561811" y="2239400"/>
                  <a:pt x="4552178" y="2235347"/>
                  <a:pt x="4544660" y="2227241"/>
                </a:cubicBezTo>
                <a:cubicBezTo>
                  <a:pt x="4537141" y="2219135"/>
                  <a:pt x="4533382" y="2207917"/>
                  <a:pt x="4533382" y="2193585"/>
                </a:cubicBezTo>
                <a:cubicBezTo>
                  <a:pt x="4533382" y="2179488"/>
                  <a:pt x="4537141" y="2168445"/>
                  <a:pt x="4544660" y="2160457"/>
                </a:cubicBezTo>
                <a:cubicBezTo>
                  <a:pt x="4552178" y="2152468"/>
                  <a:pt x="4561811" y="2148474"/>
                  <a:pt x="4573559" y="2148474"/>
                </a:cubicBezTo>
                <a:close/>
                <a:moveTo>
                  <a:pt x="3887759" y="2148474"/>
                </a:moveTo>
                <a:cubicBezTo>
                  <a:pt x="3899507" y="2148474"/>
                  <a:pt x="3909140" y="2152468"/>
                  <a:pt x="3916658" y="2160457"/>
                </a:cubicBezTo>
                <a:cubicBezTo>
                  <a:pt x="3924177" y="2168445"/>
                  <a:pt x="3927936" y="2179488"/>
                  <a:pt x="3927936" y="2193585"/>
                </a:cubicBezTo>
                <a:cubicBezTo>
                  <a:pt x="3927936" y="2207917"/>
                  <a:pt x="3924177" y="2219135"/>
                  <a:pt x="3916658" y="2227241"/>
                </a:cubicBezTo>
                <a:cubicBezTo>
                  <a:pt x="3909140" y="2235347"/>
                  <a:pt x="3899507" y="2239400"/>
                  <a:pt x="3887759" y="2239400"/>
                </a:cubicBezTo>
                <a:cubicBezTo>
                  <a:pt x="3876012" y="2239400"/>
                  <a:pt x="3866379" y="2235347"/>
                  <a:pt x="3858861" y="2227241"/>
                </a:cubicBezTo>
                <a:cubicBezTo>
                  <a:pt x="3851342" y="2219135"/>
                  <a:pt x="3847583" y="2207917"/>
                  <a:pt x="3847583" y="2193585"/>
                </a:cubicBezTo>
                <a:cubicBezTo>
                  <a:pt x="3847583" y="2179488"/>
                  <a:pt x="3851342" y="2168445"/>
                  <a:pt x="3858861" y="2160457"/>
                </a:cubicBezTo>
                <a:cubicBezTo>
                  <a:pt x="3866379" y="2152468"/>
                  <a:pt x="3876012" y="2148474"/>
                  <a:pt x="3887759" y="2148474"/>
                </a:cubicBezTo>
                <a:close/>
                <a:moveTo>
                  <a:pt x="3652092" y="2148474"/>
                </a:moveTo>
                <a:cubicBezTo>
                  <a:pt x="3663839" y="2148474"/>
                  <a:pt x="3673473" y="2152527"/>
                  <a:pt x="3680991" y="2160633"/>
                </a:cubicBezTo>
                <a:cubicBezTo>
                  <a:pt x="3688509" y="2168739"/>
                  <a:pt x="3692268" y="2179840"/>
                  <a:pt x="3692268" y="2193937"/>
                </a:cubicBezTo>
                <a:cubicBezTo>
                  <a:pt x="3692268" y="2208034"/>
                  <a:pt x="3688509" y="2219135"/>
                  <a:pt x="3680991" y="2227241"/>
                </a:cubicBezTo>
                <a:cubicBezTo>
                  <a:pt x="3673473" y="2235347"/>
                  <a:pt x="3663839" y="2239400"/>
                  <a:pt x="3652092" y="2239400"/>
                </a:cubicBezTo>
                <a:cubicBezTo>
                  <a:pt x="3640345" y="2239400"/>
                  <a:pt x="3630711" y="2235347"/>
                  <a:pt x="3623193" y="2227241"/>
                </a:cubicBezTo>
                <a:cubicBezTo>
                  <a:pt x="3615675" y="2219135"/>
                  <a:pt x="3611915" y="2208034"/>
                  <a:pt x="3611915" y="2193937"/>
                </a:cubicBezTo>
                <a:cubicBezTo>
                  <a:pt x="3611915" y="2179840"/>
                  <a:pt x="3615675" y="2168739"/>
                  <a:pt x="3623193" y="2160633"/>
                </a:cubicBezTo>
                <a:cubicBezTo>
                  <a:pt x="3630711" y="2152527"/>
                  <a:pt x="3640345" y="2148474"/>
                  <a:pt x="3652092" y="2148474"/>
                </a:cubicBezTo>
                <a:close/>
                <a:moveTo>
                  <a:pt x="7809592" y="2142835"/>
                </a:moveTo>
                <a:cubicBezTo>
                  <a:pt x="7819930" y="2142835"/>
                  <a:pt x="7828564" y="2145772"/>
                  <a:pt x="7835495" y="2151646"/>
                </a:cubicBezTo>
                <a:cubicBezTo>
                  <a:pt x="7842426" y="2157520"/>
                  <a:pt x="7846831" y="2165508"/>
                  <a:pt x="7848711" y="2175611"/>
                </a:cubicBezTo>
                <a:lnTo>
                  <a:pt x="7770473" y="2175611"/>
                </a:lnTo>
                <a:cubicBezTo>
                  <a:pt x="7772352" y="2165508"/>
                  <a:pt x="7776758" y="2157520"/>
                  <a:pt x="7783689" y="2151646"/>
                </a:cubicBezTo>
                <a:cubicBezTo>
                  <a:pt x="7790620" y="2145772"/>
                  <a:pt x="7799254" y="2142835"/>
                  <a:pt x="7809592" y="2142835"/>
                </a:cubicBezTo>
                <a:close/>
                <a:moveTo>
                  <a:pt x="6485617" y="2142835"/>
                </a:moveTo>
                <a:cubicBezTo>
                  <a:pt x="6495955" y="2142835"/>
                  <a:pt x="6504590" y="2145772"/>
                  <a:pt x="6511520" y="2151646"/>
                </a:cubicBezTo>
                <a:cubicBezTo>
                  <a:pt x="6518451" y="2157520"/>
                  <a:pt x="6522856" y="2165508"/>
                  <a:pt x="6524736" y="2175611"/>
                </a:cubicBezTo>
                <a:lnTo>
                  <a:pt x="6446498" y="2175611"/>
                </a:lnTo>
                <a:cubicBezTo>
                  <a:pt x="6448377" y="2165508"/>
                  <a:pt x="6452783" y="2157520"/>
                  <a:pt x="6459714" y="2151646"/>
                </a:cubicBezTo>
                <a:cubicBezTo>
                  <a:pt x="6466645" y="2145772"/>
                  <a:pt x="6475279" y="2142835"/>
                  <a:pt x="6485617" y="2142835"/>
                </a:cubicBezTo>
                <a:close/>
                <a:moveTo>
                  <a:pt x="6018892" y="2142835"/>
                </a:moveTo>
                <a:cubicBezTo>
                  <a:pt x="6029230" y="2142835"/>
                  <a:pt x="6037864" y="2145772"/>
                  <a:pt x="6044795" y="2151646"/>
                </a:cubicBezTo>
                <a:cubicBezTo>
                  <a:pt x="6051726" y="2157520"/>
                  <a:pt x="6056131" y="2165508"/>
                  <a:pt x="6058011" y="2175611"/>
                </a:cubicBezTo>
                <a:lnTo>
                  <a:pt x="5979773" y="2175611"/>
                </a:lnTo>
                <a:cubicBezTo>
                  <a:pt x="5981652" y="2165508"/>
                  <a:pt x="5986058" y="2157520"/>
                  <a:pt x="5992989" y="2151646"/>
                </a:cubicBezTo>
                <a:cubicBezTo>
                  <a:pt x="5999920" y="2145772"/>
                  <a:pt x="6008555" y="2142835"/>
                  <a:pt x="6018892" y="2142835"/>
                </a:cubicBezTo>
                <a:close/>
                <a:moveTo>
                  <a:pt x="3186824" y="2141426"/>
                </a:moveTo>
                <a:lnTo>
                  <a:pt x="3223476" y="2141426"/>
                </a:lnTo>
                <a:cubicBezTo>
                  <a:pt x="3238983" y="2141426"/>
                  <a:pt x="3246737" y="2146947"/>
                  <a:pt x="3246737" y="2157990"/>
                </a:cubicBezTo>
                <a:cubicBezTo>
                  <a:pt x="3246737" y="2169502"/>
                  <a:pt x="3238983" y="2175259"/>
                  <a:pt x="3223476" y="2175259"/>
                </a:cubicBezTo>
                <a:lnTo>
                  <a:pt x="3186824" y="2175259"/>
                </a:lnTo>
                <a:close/>
                <a:moveTo>
                  <a:pt x="8632361" y="2098430"/>
                </a:moveTo>
                <a:lnTo>
                  <a:pt x="8632361" y="2289444"/>
                </a:lnTo>
                <a:lnTo>
                  <a:pt x="8698969" y="2289444"/>
                </a:lnTo>
                <a:lnTo>
                  <a:pt x="8698969" y="2222483"/>
                </a:lnTo>
                <a:lnTo>
                  <a:pt x="8767693" y="2222483"/>
                </a:lnTo>
                <a:lnTo>
                  <a:pt x="8767693" y="2289444"/>
                </a:lnTo>
                <a:lnTo>
                  <a:pt x="8834653" y="2289444"/>
                </a:lnTo>
                <a:lnTo>
                  <a:pt x="8834653" y="2098430"/>
                </a:lnTo>
                <a:lnTo>
                  <a:pt x="8767693" y="2098430"/>
                </a:lnTo>
                <a:lnTo>
                  <a:pt x="8767693" y="2169267"/>
                </a:lnTo>
                <a:lnTo>
                  <a:pt x="8698969" y="2169267"/>
                </a:lnTo>
                <a:lnTo>
                  <a:pt x="8698969" y="2098430"/>
                </a:lnTo>
                <a:close/>
                <a:moveTo>
                  <a:pt x="8137061" y="2098430"/>
                </a:moveTo>
                <a:lnTo>
                  <a:pt x="8137061" y="2289444"/>
                </a:lnTo>
                <a:lnTo>
                  <a:pt x="8199088" y="2289444"/>
                </a:lnTo>
                <a:lnTo>
                  <a:pt x="8278384" y="2189003"/>
                </a:lnTo>
                <a:lnTo>
                  <a:pt x="8278384" y="2289444"/>
                </a:lnTo>
                <a:lnTo>
                  <a:pt x="8345345" y="2289444"/>
                </a:lnTo>
                <a:lnTo>
                  <a:pt x="8345345" y="2098430"/>
                </a:lnTo>
                <a:lnTo>
                  <a:pt x="8283670" y="2098430"/>
                </a:lnTo>
                <a:lnTo>
                  <a:pt x="8203670" y="2198519"/>
                </a:lnTo>
                <a:lnTo>
                  <a:pt x="8203670" y="2098430"/>
                </a:lnTo>
                <a:close/>
                <a:moveTo>
                  <a:pt x="7946561" y="2098430"/>
                </a:moveTo>
                <a:lnTo>
                  <a:pt x="7946561" y="2289444"/>
                </a:lnTo>
                <a:lnTo>
                  <a:pt x="8013170" y="2289444"/>
                </a:lnTo>
                <a:lnTo>
                  <a:pt x="8013170" y="2151646"/>
                </a:lnTo>
                <a:lnTo>
                  <a:pt x="8106562" y="2151646"/>
                </a:lnTo>
                <a:lnTo>
                  <a:pt x="8106562" y="2098430"/>
                </a:lnTo>
                <a:close/>
                <a:moveTo>
                  <a:pt x="7210936" y="2098430"/>
                </a:moveTo>
                <a:cubicBezTo>
                  <a:pt x="7181332" y="2098430"/>
                  <a:pt x="7158072" y="2104715"/>
                  <a:pt x="7141156" y="2117285"/>
                </a:cubicBezTo>
                <a:cubicBezTo>
                  <a:pt x="7124240" y="2129854"/>
                  <a:pt x="7115781" y="2147534"/>
                  <a:pt x="7115781" y="2170325"/>
                </a:cubicBezTo>
                <a:cubicBezTo>
                  <a:pt x="7115781" y="2183952"/>
                  <a:pt x="7119129" y="2195640"/>
                  <a:pt x="7125825" y="2205391"/>
                </a:cubicBezTo>
                <a:cubicBezTo>
                  <a:pt x="7132522" y="2215141"/>
                  <a:pt x="7142213" y="2222836"/>
                  <a:pt x="7154900" y="2228475"/>
                </a:cubicBezTo>
                <a:lnTo>
                  <a:pt x="7112609" y="2289444"/>
                </a:lnTo>
                <a:lnTo>
                  <a:pt x="7183447" y="2289444"/>
                </a:lnTo>
                <a:lnTo>
                  <a:pt x="7217280" y="2237638"/>
                </a:lnTo>
                <a:lnTo>
                  <a:pt x="7247588" y="2237638"/>
                </a:lnTo>
                <a:lnTo>
                  <a:pt x="7247588" y="2289444"/>
                </a:lnTo>
                <a:lnTo>
                  <a:pt x="7307148" y="2289444"/>
                </a:lnTo>
                <a:lnTo>
                  <a:pt x="7307148" y="2098430"/>
                </a:lnTo>
                <a:close/>
                <a:moveTo>
                  <a:pt x="6870236" y="2098430"/>
                </a:moveTo>
                <a:lnTo>
                  <a:pt x="6870236" y="2289444"/>
                </a:lnTo>
                <a:lnTo>
                  <a:pt x="6932263" y="2289444"/>
                </a:lnTo>
                <a:lnTo>
                  <a:pt x="7011559" y="2189003"/>
                </a:lnTo>
                <a:lnTo>
                  <a:pt x="7011559" y="2289444"/>
                </a:lnTo>
                <a:lnTo>
                  <a:pt x="7078520" y="2289444"/>
                </a:lnTo>
                <a:lnTo>
                  <a:pt x="7078520" y="2098430"/>
                </a:lnTo>
                <a:lnTo>
                  <a:pt x="7016845" y="2098430"/>
                </a:lnTo>
                <a:lnTo>
                  <a:pt x="6936845" y="2198519"/>
                </a:lnTo>
                <a:lnTo>
                  <a:pt x="6936845" y="2098430"/>
                </a:lnTo>
                <a:close/>
                <a:moveTo>
                  <a:pt x="6622586" y="2098430"/>
                </a:moveTo>
                <a:lnTo>
                  <a:pt x="6622586" y="2289444"/>
                </a:lnTo>
                <a:lnTo>
                  <a:pt x="6689195" y="2289444"/>
                </a:lnTo>
                <a:lnTo>
                  <a:pt x="6689195" y="2222483"/>
                </a:lnTo>
                <a:lnTo>
                  <a:pt x="6757918" y="2222483"/>
                </a:lnTo>
                <a:lnTo>
                  <a:pt x="6757918" y="2289444"/>
                </a:lnTo>
                <a:lnTo>
                  <a:pt x="6824879" y="2289444"/>
                </a:lnTo>
                <a:lnTo>
                  <a:pt x="6824879" y="2098430"/>
                </a:lnTo>
                <a:lnTo>
                  <a:pt x="6757918" y="2098430"/>
                </a:lnTo>
                <a:lnTo>
                  <a:pt x="6757918" y="2169267"/>
                </a:lnTo>
                <a:lnTo>
                  <a:pt x="6689195" y="2169267"/>
                </a:lnTo>
                <a:lnTo>
                  <a:pt x="6689195" y="2098430"/>
                </a:lnTo>
                <a:close/>
                <a:moveTo>
                  <a:pt x="6177712" y="2098430"/>
                </a:moveTo>
                <a:lnTo>
                  <a:pt x="6174893" y="2178078"/>
                </a:lnTo>
                <a:cubicBezTo>
                  <a:pt x="6174422" y="2191235"/>
                  <a:pt x="6173483" y="2201749"/>
                  <a:pt x="6172073" y="2209620"/>
                </a:cubicBezTo>
                <a:cubicBezTo>
                  <a:pt x="6170663" y="2217491"/>
                  <a:pt x="6168079" y="2223776"/>
                  <a:pt x="6164320" y="2228475"/>
                </a:cubicBezTo>
                <a:cubicBezTo>
                  <a:pt x="6160561" y="2233174"/>
                  <a:pt x="6155039" y="2235523"/>
                  <a:pt x="6147756" y="2235523"/>
                </a:cubicBezTo>
                <a:cubicBezTo>
                  <a:pt x="6146346" y="2235523"/>
                  <a:pt x="6143527" y="2235288"/>
                  <a:pt x="6139298" y="2234818"/>
                </a:cubicBezTo>
                <a:lnTo>
                  <a:pt x="6136478" y="2289444"/>
                </a:lnTo>
                <a:cubicBezTo>
                  <a:pt x="6149870" y="2292499"/>
                  <a:pt x="6160678" y="2294026"/>
                  <a:pt x="6168901" y="2294026"/>
                </a:cubicBezTo>
                <a:cubicBezTo>
                  <a:pt x="6184878" y="2294026"/>
                  <a:pt x="6197448" y="2289503"/>
                  <a:pt x="6206611" y="2280457"/>
                </a:cubicBezTo>
                <a:cubicBezTo>
                  <a:pt x="6215774" y="2271412"/>
                  <a:pt x="6222352" y="2258783"/>
                  <a:pt x="6226347" y="2242572"/>
                </a:cubicBezTo>
                <a:cubicBezTo>
                  <a:pt x="6230341" y="2226360"/>
                  <a:pt x="6232808" y="2205802"/>
                  <a:pt x="6233747" y="2180897"/>
                </a:cubicBezTo>
                <a:lnTo>
                  <a:pt x="6235157" y="2151646"/>
                </a:lnTo>
                <a:lnTo>
                  <a:pt x="6283440" y="2151646"/>
                </a:lnTo>
                <a:lnTo>
                  <a:pt x="6283440" y="2289444"/>
                </a:lnTo>
                <a:lnTo>
                  <a:pt x="6350400" y="2289444"/>
                </a:lnTo>
                <a:lnTo>
                  <a:pt x="6350400" y="2098430"/>
                </a:lnTo>
                <a:close/>
                <a:moveTo>
                  <a:pt x="5250986" y="2098430"/>
                </a:moveTo>
                <a:lnTo>
                  <a:pt x="5250986" y="2289444"/>
                </a:lnTo>
                <a:lnTo>
                  <a:pt x="5317595" y="2289444"/>
                </a:lnTo>
                <a:lnTo>
                  <a:pt x="5317595" y="2222483"/>
                </a:lnTo>
                <a:lnTo>
                  <a:pt x="5386318" y="2222483"/>
                </a:lnTo>
                <a:lnTo>
                  <a:pt x="5386318" y="2289444"/>
                </a:lnTo>
                <a:lnTo>
                  <a:pt x="5453278" y="2289444"/>
                </a:lnTo>
                <a:lnTo>
                  <a:pt x="5453278" y="2098430"/>
                </a:lnTo>
                <a:lnTo>
                  <a:pt x="5386318" y="2098430"/>
                </a:lnTo>
                <a:lnTo>
                  <a:pt x="5386318" y="2169267"/>
                </a:lnTo>
                <a:lnTo>
                  <a:pt x="5317595" y="2169267"/>
                </a:lnTo>
                <a:lnTo>
                  <a:pt x="5317595" y="2098430"/>
                </a:lnTo>
                <a:close/>
                <a:moveTo>
                  <a:pt x="4717587" y="2098430"/>
                </a:moveTo>
                <a:lnTo>
                  <a:pt x="4717587" y="2289444"/>
                </a:lnTo>
                <a:lnTo>
                  <a:pt x="4784195" y="2289444"/>
                </a:lnTo>
                <a:lnTo>
                  <a:pt x="4784195" y="2151646"/>
                </a:lnTo>
                <a:lnTo>
                  <a:pt x="4877587" y="2151646"/>
                </a:lnTo>
                <a:lnTo>
                  <a:pt x="4877587" y="2098430"/>
                </a:lnTo>
                <a:close/>
                <a:moveTo>
                  <a:pt x="4263187" y="2098430"/>
                </a:moveTo>
                <a:lnTo>
                  <a:pt x="4260367" y="2178078"/>
                </a:lnTo>
                <a:cubicBezTo>
                  <a:pt x="4259897" y="2191235"/>
                  <a:pt x="4258958" y="2201749"/>
                  <a:pt x="4257548" y="2209620"/>
                </a:cubicBezTo>
                <a:cubicBezTo>
                  <a:pt x="4256138" y="2217491"/>
                  <a:pt x="4253554" y="2223776"/>
                  <a:pt x="4249795" y="2228475"/>
                </a:cubicBezTo>
                <a:cubicBezTo>
                  <a:pt x="4246035" y="2233174"/>
                  <a:pt x="4240514" y="2235523"/>
                  <a:pt x="4233231" y="2235523"/>
                </a:cubicBezTo>
                <a:cubicBezTo>
                  <a:pt x="4231821" y="2235523"/>
                  <a:pt x="4229002" y="2235288"/>
                  <a:pt x="4224772" y="2234818"/>
                </a:cubicBezTo>
                <a:lnTo>
                  <a:pt x="4221953" y="2289444"/>
                </a:lnTo>
                <a:cubicBezTo>
                  <a:pt x="4235345" y="2292499"/>
                  <a:pt x="4246153" y="2294026"/>
                  <a:pt x="4254376" y="2294026"/>
                </a:cubicBezTo>
                <a:cubicBezTo>
                  <a:pt x="4270353" y="2294026"/>
                  <a:pt x="4282922" y="2289503"/>
                  <a:pt x="4292085" y="2280457"/>
                </a:cubicBezTo>
                <a:cubicBezTo>
                  <a:pt x="4301249" y="2271412"/>
                  <a:pt x="4307828" y="2258783"/>
                  <a:pt x="4311821" y="2242572"/>
                </a:cubicBezTo>
                <a:cubicBezTo>
                  <a:pt x="4315815" y="2226360"/>
                  <a:pt x="4318282" y="2205802"/>
                  <a:pt x="4319223" y="2180897"/>
                </a:cubicBezTo>
                <a:lnTo>
                  <a:pt x="4320632" y="2151646"/>
                </a:lnTo>
                <a:lnTo>
                  <a:pt x="4368914" y="2151646"/>
                </a:lnTo>
                <a:lnTo>
                  <a:pt x="4368914" y="2289444"/>
                </a:lnTo>
                <a:lnTo>
                  <a:pt x="4435875" y="2289444"/>
                </a:lnTo>
                <a:lnTo>
                  <a:pt x="4435875" y="2098430"/>
                </a:lnTo>
                <a:close/>
                <a:moveTo>
                  <a:pt x="3126912" y="2098430"/>
                </a:moveTo>
                <a:lnTo>
                  <a:pt x="3126912" y="2289444"/>
                </a:lnTo>
                <a:lnTo>
                  <a:pt x="3234401" y="2289444"/>
                </a:lnTo>
                <a:cubicBezTo>
                  <a:pt x="3260481" y="2289444"/>
                  <a:pt x="3280217" y="2284569"/>
                  <a:pt x="3293609" y="2274819"/>
                </a:cubicBezTo>
                <a:cubicBezTo>
                  <a:pt x="3307001" y="2265068"/>
                  <a:pt x="3313697" y="2251617"/>
                  <a:pt x="3313697" y="2234466"/>
                </a:cubicBezTo>
                <a:cubicBezTo>
                  <a:pt x="3313697" y="2211676"/>
                  <a:pt x="3302772" y="2196639"/>
                  <a:pt x="3280922" y="2189355"/>
                </a:cubicBezTo>
                <a:cubicBezTo>
                  <a:pt x="3289615" y="2185126"/>
                  <a:pt x="3296311" y="2179488"/>
                  <a:pt x="3301010" y="2172439"/>
                </a:cubicBezTo>
                <a:cubicBezTo>
                  <a:pt x="3305709" y="2165391"/>
                  <a:pt x="3308058" y="2157285"/>
                  <a:pt x="3308058" y="2148122"/>
                </a:cubicBezTo>
                <a:cubicBezTo>
                  <a:pt x="3308058" y="2132380"/>
                  <a:pt x="3301186" y="2120163"/>
                  <a:pt x="3287442" y="2111470"/>
                </a:cubicBezTo>
                <a:cubicBezTo>
                  <a:pt x="3273697" y="2102776"/>
                  <a:pt x="3254373" y="2098430"/>
                  <a:pt x="3229468" y="2098430"/>
                </a:cubicBezTo>
                <a:close/>
                <a:moveTo>
                  <a:pt x="8957897" y="2095258"/>
                </a:moveTo>
                <a:cubicBezTo>
                  <a:pt x="8942625" y="2095258"/>
                  <a:pt x="8927413" y="2097196"/>
                  <a:pt x="8912258" y="2101073"/>
                </a:cubicBezTo>
                <a:cubicBezTo>
                  <a:pt x="8897103" y="2104950"/>
                  <a:pt x="8884240" y="2110412"/>
                  <a:pt x="8873667" y="2117461"/>
                </a:cubicBezTo>
                <a:lnTo>
                  <a:pt x="8896223" y="2162924"/>
                </a:lnTo>
                <a:cubicBezTo>
                  <a:pt x="8902801" y="2157755"/>
                  <a:pt x="8910789" y="2153702"/>
                  <a:pt x="8920187" y="2150765"/>
                </a:cubicBezTo>
                <a:cubicBezTo>
                  <a:pt x="8929585" y="2147828"/>
                  <a:pt x="8938866" y="2146360"/>
                  <a:pt x="8948029" y="2146360"/>
                </a:cubicBezTo>
                <a:cubicBezTo>
                  <a:pt x="8973874" y="2146360"/>
                  <a:pt x="8987383" y="2156463"/>
                  <a:pt x="8988558" y="2176668"/>
                </a:cubicBezTo>
                <a:lnTo>
                  <a:pt x="8950496" y="2176668"/>
                </a:lnTo>
                <a:cubicBezTo>
                  <a:pt x="8921597" y="2176668"/>
                  <a:pt x="8900217" y="2181661"/>
                  <a:pt x="8886355" y="2191646"/>
                </a:cubicBezTo>
                <a:cubicBezTo>
                  <a:pt x="8872493" y="2201632"/>
                  <a:pt x="8865561" y="2215670"/>
                  <a:pt x="8865561" y="2233761"/>
                </a:cubicBezTo>
                <a:cubicBezTo>
                  <a:pt x="8865561" y="2245039"/>
                  <a:pt x="8868323" y="2255083"/>
                  <a:pt x="8873843" y="2263893"/>
                </a:cubicBezTo>
                <a:cubicBezTo>
                  <a:pt x="8879365" y="2272704"/>
                  <a:pt x="8887530" y="2279694"/>
                  <a:pt x="8898337" y="2284863"/>
                </a:cubicBezTo>
                <a:cubicBezTo>
                  <a:pt x="8909145" y="2290032"/>
                  <a:pt x="8921950" y="2292616"/>
                  <a:pt x="8936751" y="2292616"/>
                </a:cubicBezTo>
                <a:cubicBezTo>
                  <a:pt x="8964711" y="2292616"/>
                  <a:pt x="8983507" y="2283335"/>
                  <a:pt x="8993139" y="2264774"/>
                </a:cubicBezTo>
                <a:lnTo>
                  <a:pt x="8993139" y="2289444"/>
                </a:lnTo>
                <a:lnTo>
                  <a:pt x="9055519" y="2289444"/>
                </a:lnTo>
                <a:lnTo>
                  <a:pt x="9055519" y="2183364"/>
                </a:lnTo>
                <a:cubicBezTo>
                  <a:pt x="9055519" y="2153526"/>
                  <a:pt x="9047178" y="2131382"/>
                  <a:pt x="9030497" y="2116932"/>
                </a:cubicBezTo>
                <a:cubicBezTo>
                  <a:pt x="9013815" y="2102483"/>
                  <a:pt x="8989615" y="2095258"/>
                  <a:pt x="8957897" y="2095258"/>
                </a:cubicBezTo>
                <a:close/>
                <a:moveTo>
                  <a:pt x="8488334" y="2095258"/>
                </a:moveTo>
                <a:cubicBezTo>
                  <a:pt x="8467658" y="2095258"/>
                  <a:pt x="8449155" y="2099428"/>
                  <a:pt x="8432827" y="2107769"/>
                </a:cubicBezTo>
                <a:cubicBezTo>
                  <a:pt x="8416497" y="2116110"/>
                  <a:pt x="8403693" y="2127799"/>
                  <a:pt x="8394413" y="2142835"/>
                </a:cubicBezTo>
                <a:cubicBezTo>
                  <a:pt x="8385132" y="2157872"/>
                  <a:pt x="8380492" y="2174789"/>
                  <a:pt x="8380492" y="2193585"/>
                </a:cubicBezTo>
                <a:cubicBezTo>
                  <a:pt x="8380492" y="2212616"/>
                  <a:pt x="8385132" y="2229649"/>
                  <a:pt x="8394413" y="2244686"/>
                </a:cubicBezTo>
                <a:cubicBezTo>
                  <a:pt x="8403693" y="2259723"/>
                  <a:pt x="8416557" y="2271471"/>
                  <a:pt x="8433003" y="2279929"/>
                </a:cubicBezTo>
                <a:cubicBezTo>
                  <a:pt x="8449449" y="2288387"/>
                  <a:pt x="8467893" y="2292616"/>
                  <a:pt x="8488334" y="2292616"/>
                </a:cubicBezTo>
                <a:cubicBezTo>
                  <a:pt x="8509009" y="2292616"/>
                  <a:pt x="8527571" y="2288387"/>
                  <a:pt x="8544017" y="2279929"/>
                </a:cubicBezTo>
                <a:cubicBezTo>
                  <a:pt x="8560463" y="2271471"/>
                  <a:pt x="8573268" y="2259723"/>
                  <a:pt x="8582431" y="2244686"/>
                </a:cubicBezTo>
                <a:cubicBezTo>
                  <a:pt x="8591595" y="2229649"/>
                  <a:pt x="8596175" y="2212616"/>
                  <a:pt x="8596175" y="2193585"/>
                </a:cubicBezTo>
                <a:cubicBezTo>
                  <a:pt x="8596175" y="2174554"/>
                  <a:pt x="8591595" y="2157579"/>
                  <a:pt x="8582431" y="2142659"/>
                </a:cubicBezTo>
                <a:cubicBezTo>
                  <a:pt x="8573268" y="2127740"/>
                  <a:pt x="8560463" y="2116110"/>
                  <a:pt x="8544017" y="2107769"/>
                </a:cubicBezTo>
                <a:cubicBezTo>
                  <a:pt x="8527571" y="2099428"/>
                  <a:pt x="8509009" y="2095258"/>
                  <a:pt x="8488334" y="2095258"/>
                </a:cubicBezTo>
                <a:close/>
                <a:moveTo>
                  <a:pt x="7809240" y="2095258"/>
                </a:moveTo>
                <a:cubicBezTo>
                  <a:pt x="7789269" y="2095258"/>
                  <a:pt x="7771295" y="2099487"/>
                  <a:pt x="7755318" y="2107945"/>
                </a:cubicBezTo>
                <a:cubicBezTo>
                  <a:pt x="7739342" y="2116404"/>
                  <a:pt x="7726831" y="2128092"/>
                  <a:pt x="7717785" y="2143012"/>
                </a:cubicBezTo>
                <a:cubicBezTo>
                  <a:pt x="7708740" y="2157931"/>
                  <a:pt x="7704217" y="2174789"/>
                  <a:pt x="7704217" y="2193585"/>
                </a:cubicBezTo>
                <a:cubicBezTo>
                  <a:pt x="7704217" y="2212616"/>
                  <a:pt x="7708857" y="2229649"/>
                  <a:pt x="7718138" y="2244686"/>
                </a:cubicBezTo>
                <a:cubicBezTo>
                  <a:pt x="7727418" y="2259723"/>
                  <a:pt x="7740516" y="2271471"/>
                  <a:pt x="7757433" y="2279929"/>
                </a:cubicBezTo>
                <a:cubicBezTo>
                  <a:pt x="7774349" y="2288387"/>
                  <a:pt x="7793968" y="2292616"/>
                  <a:pt x="7816288" y="2292616"/>
                </a:cubicBezTo>
                <a:cubicBezTo>
                  <a:pt x="7852000" y="2292616"/>
                  <a:pt x="7879137" y="2282278"/>
                  <a:pt x="7897698" y="2261603"/>
                </a:cubicBezTo>
                <a:lnTo>
                  <a:pt x="7862455" y="2224950"/>
                </a:lnTo>
                <a:cubicBezTo>
                  <a:pt x="7855642" y="2230824"/>
                  <a:pt x="7848887" y="2235053"/>
                  <a:pt x="7842191" y="2237638"/>
                </a:cubicBezTo>
                <a:cubicBezTo>
                  <a:pt x="7835495" y="2240222"/>
                  <a:pt x="7827566" y="2241514"/>
                  <a:pt x="7818402" y="2241514"/>
                </a:cubicBezTo>
                <a:cubicBezTo>
                  <a:pt x="7806185" y="2241514"/>
                  <a:pt x="7796023" y="2238871"/>
                  <a:pt x="7787918" y="2233585"/>
                </a:cubicBezTo>
                <a:cubicBezTo>
                  <a:pt x="7779812" y="2228298"/>
                  <a:pt x="7774349" y="2220721"/>
                  <a:pt x="7771530" y="2210853"/>
                </a:cubicBezTo>
                <a:lnTo>
                  <a:pt x="7910386" y="2210853"/>
                </a:lnTo>
                <a:cubicBezTo>
                  <a:pt x="7911090" y="2200281"/>
                  <a:pt x="7911443" y="2194759"/>
                  <a:pt x="7911443" y="2194289"/>
                </a:cubicBezTo>
                <a:cubicBezTo>
                  <a:pt x="7911443" y="2173849"/>
                  <a:pt x="7906920" y="2156169"/>
                  <a:pt x="7897874" y="2141249"/>
                </a:cubicBezTo>
                <a:cubicBezTo>
                  <a:pt x="7888829" y="2126330"/>
                  <a:pt x="7876553" y="2114935"/>
                  <a:pt x="7861046" y="2107064"/>
                </a:cubicBezTo>
                <a:cubicBezTo>
                  <a:pt x="7845539" y="2099193"/>
                  <a:pt x="7828270" y="2095258"/>
                  <a:pt x="7809240" y="2095258"/>
                </a:cubicBezTo>
                <a:close/>
                <a:moveTo>
                  <a:pt x="7590488" y="2095258"/>
                </a:moveTo>
                <a:cubicBezTo>
                  <a:pt x="7565349" y="2095258"/>
                  <a:pt x="7546553" y="2102659"/>
                  <a:pt x="7534100" y="2117461"/>
                </a:cubicBezTo>
                <a:lnTo>
                  <a:pt x="7534100" y="2098430"/>
                </a:lnTo>
                <a:lnTo>
                  <a:pt x="7470311" y="2098430"/>
                </a:lnTo>
                <a:lnTo>
                  <a:pt x="7470311" y="2357815"/>
                </a:lnTo>
                <a:lnTo>
                  <a:pt x="7537272" y="2357815"/>
                </a:lnTo>
                <a:lnTo>
                  <a:pt x="7537272" y="2272528"/>
                </a:lnTo>
                <a:cubicBezTo>
                  <a:pt x="7550430" y="2285920"/>
                  <a:pt x="7568168" y="2292616"/>
                  <a:pt x="7590488" y="2292616"/>
                </a:cubicBezTo>
                <a:cubicBezTo>
                  <a:pt x="7607875" y="2292616"/>
                  <a:pt x="7623675" y="2288563"/>
                  <a:pt x="7637890" y="2280457"/>
                </a:cubicBezTo>
                <a:cubicBezTo>
                  <a:pt x="7652104" y="2272352"/>
                  <a:pt x="7663382" y="2260839"/>
                  <a:pt x="7671722" y="2245920"/>
                </a:cubicBezTo>
                <a:cubicBezTo>
                  <a:pt x="7680063" y="2231000"/>
                  <a:pt x="7684233" y="2213673"/>
                  <a:pt x="7684233" y="2193937"/>
                </a:cubicBezTo>
                <a:cubicBezTo>
                  <a:pt x="7684233" y="2174201"/>
                  <a:pt x="7680063" y="2156874"/>
                  <a:pt x="7671722" y="2141954"/>
                </a:cubicBezTo>
                <a:cubicBezTo>
                  <a:pt x="7663382" y="2127035"/>
                  <a:pt x="7652104" y="2115522"/>
                  <a:pt x="7637890" y="2107417"/>
                </a:cubicBezTo>
                <a:cubicBezTo>
                  <a:pt x="7623675" y="2099311"/>
                  <a:pt x="7607875" y="2095258"/>
                  <a:pt x="7590488" y="2095258"/>
                </a:cubicBezTo>
                <a:close/>
                <a:moveTo>
                  <a:pt x="6485265" y="2095258"/>
                </a:moveTo>
                <a:cubicBezTo>
                  <a:pt x="6465294" y="2095258"/>
                  <a:pt x="6447320" y="2099487"/>
                  <a:pt x="6431343" y="2107945"/>
                </a:cubicBezTo>
                <a:cubicBezTo>
                  <a:pt x="6415367" y="2116404"/>
                  <a:pt x="6402856" y="2128092"/>
                  <a:pt x="6393810" y="2143012"/>
                </a:cubicBezTo>
                <a:cubicBezTo>
                  <a:pt x="6384765" y="2157931"/>
                  <a:pt x="6380242" y="2174789"/>
                  <a:pt x="6380242" y="2193585"/>
                </a:cubicBezTo>
                <a:cubicBezTo>
                  <a:pt x="6380242" y="2212616"/>
                  <a:pt x="6384882" y="2229649"/>
                  <a:pt x="6394163" y="2244686"/>
                </a:cubicBezTo>
                <a:cubicBezTo>
                  <a:pt x="6403443" y="2259723"/>
                  <a:pt x="6416542" y="2271471"/>
                  <a:pt x="6433458" y="2279929"/>
                </a:cubicBezTo>
                <a:cubicBezTo>
                  <a:pt x="6450374" y="2288387"/>
                  <a:pt x="6469993" y="2292616"/>
                  <a:pt x="6492313" y="2292616"/>
                </a:cubicBezTo>
                <a:cubicBezTo>
                  <a:pt x="6528025" y="2292616"/>
                  <a:pt x="6555162" y="2282278"/>
                  <a:pt x="6573723" y="2261603"/>
                </a:cubicBezTo>
                <a:lnTo>
                  <a:pt x="6538480" y="2224950"/>
                </a:lnTo>
                <a:cubicBezTo>
                  <a:pt x="6531667" y="2230824"/>
                  <a:pt x="6524912" y="2235053"/>
                  <a:pt x="6518216" y="2237638"/>
                </a:cubicBezTo>
                <a:cubicBezTo>
                  <a:pt x="6511520" y="2240222"/>
                  <a:pt x="6503591" y="2241514"/>
                  <a:pt x="6494428" y="2241514"/>
                </a:cubicBezTo>
                <a:cubicBezTo>
                  <a:pt x="6482210" y="2241514"/>
                  <a:pt x="6472048" y="2238871"/>
                  <a:pt x="6463943" y="2233585"/>
                </a:cubicBezTo>
                <a:cubicBezTo>
                  <a:pt x="6455837" y="2228298"/>
                  <a:pt x="6450374" y="2220721"/>
                  <a:pt x="6447555" y="2210853"/>
                </a:cubicBezTo>
                <a:lnTo>
                  <a:pt x="6586411" y="2210853"/>
                </a:lnTo>
                <a:cubicBezTo>
                  <a:pt x="6587115" y="2200281"/>
                  <a:pt x="6587468" y="2194759"/>
                  <a:pt x="6587468" y="2194289"/>
                </a:cubicBezTo>
                <a:cubicBezTo>
                  <a:pt x="6587468" y="2173849"/>
                  <a:pt x="6582945" y="2156169"/>
                  <a:pt x="6573899" y="2141249"/>
                </a:cubicBezTo>
                <a:cubicBezTo>
                  <a:pt x="6564854" y="2126330"/>
                  <a:pt x="6552578" y="2114935"/>
                  <a:pt x="6537071" y="2107064"/>
                </a:cubicBezTo>
                <a:cubicBezTo>
                  <a:pt x="6521564" y="2099193"/>
                  <a:pt x="6504295" y="2095258"/>
                  <a:pt x="6485265" y="2095258"/>
                </a:cubicBezTo>
                <a:close/>
                <a:moveTo>
                  <a:pt x="6018540" y="2095258"/>
                </a:moveTo>
                <a:cubicBezTo>
                  <a:pt x="5998569" y="2095258"/>
                  <a:pt x="5980595" y="2099487"/>
                  <a:pt x="5964618" y="2107945"/>
                </a:cubicBezTo>
                <a:cubicBezTo>
                  <a:pt x="5948642" y="2116404"/>
                  <a:pt x="5936131" y="2128092"/>
                  <a:pt x="5927085" y="2143012"/>
                </a:cubicBezTo>
                <a:cubicBezTo>
                  <a:pt x="5918040" y="2157931"/>
                  <a:pt x="5913517" y="2174789"/>
                  <a:pt x="5913517" y="2193585"/>
                </a:cubicBezTo>
                <a:cubicBezTo>
                  <a:pt x="5913517" y="2212616"/>
                  <a:pt x="5918157" y="2229649"/>
                  <a:pt x="5927438" y="2244686"/>
                </a:cubicBezTo>
                <a:cubicBezTo>
                  <a:pt x="5936718" y="2259723"/>
                  <a:pt x="5949817" y="2271471"/>
                  <a:pt x="5966733" y="2279929"/>
                </a:cubicBezTo>
                <a:cubicBezTo>
                  <a:pt x="5983649" y="2288387"/>
                  <a:pt x="6003268" y="2292616"/>
                  <a:pt x="6025588" y="2292616"/>
                </a:cubicBezTo>
                <a:cubicBezTo>
                  <a:pt x="6061300" y="2292616"/>
                  <a:pt x="6088437" y="2282278"/>
                  <a:pt x="6106998" y="2261603"/>
                </a:cubicBezTo>
                <a:lnTo>
                  <a:pt x="6071756" y="2224950"/>
                </a:lnTo>
                <a:cubicBezTo>
                  <a:pt x="6064943" y="2230824"/>
                  <a:pt x="6058188" y="2235053"/>
                  <a:pt x="6051492" y="2237638"/>
                </a:cubicBezTo>
                <a:cubicBezTo>
                  <a:pt x="6044795" y="2240222"/>
                  <a:pt x="6036866" y="2241514"/>
                  <a:pt x="6027703" y="2241514"/>
                </a:cubicBezTo>
                <a:cubicBezTo>
                  <a:pt x="6015485" y="2241514"/>
                  <a:pt x="6005323" y="2238871"/>
                  <a:pt x="5997218" y="2233585"/>
                </a:cubicBezTo>
                <a:cubicBezTo>
                  <a:pt x="5989112" y="2228298"/>
                  <a:pt x="5983649" y="2220721"/>
                  <a:pt x="5980830" y="2210853"/>
                </a:cubicBezTo>
                <a:lnTo>
                  <a:pt x="6119686" y="2210853"/>
                </a:lnTo>
                <a:cubicBezTo>
                  <a:pt x="6120390" y="2200281"/>
                  <a:pt x="6120743" y="2194759"/>
                  <a:pt x="6120743" y="2194289"/>
                </a:cubicBezTo>
                <a:cubicBezTo>
                  <a:pt x="6120743" y="2173849"/>
                  <a:pt x="6116220" y="2156169"/>
                  <a:pt x="6107174" y="2141249"/>
                </a:cubicBezTo>
                <a:cubicBezTo>
                  <a:pt x="6098129" y="2126330"/>
                  <a:pt x="6085853" y="2114935"/>
                  <a:pt x="6070347" y="2107064"/>
                </a:cubicBezTo>
                <a:cubicBezTo>
                  <a:pt x="6054839" y="2099193"/>
                  <a:pt x="6037570" y="2095258"/>
                  <a:pt x="6018540" y="2095258"/>
                </a:cubicBezTo>
                <a:close/>
                <a:moveTo>
                  <a:pt x="5813571" y="2095258"/>
                </a:moveTo>
                <a:cubicBezTo>
                  <a:pt x="5792426" y="2095258"/>
                  <a:pt x="5773513" y="2099428"/>
                  <a:pt x="5756831" y="2107769"/>
                </a:cubicBezTo>
                <a:cubicBezTo>
                  <a:pt x="5740149" y="2116110"/>
                  <a:pt x="5727168" y="2127740"/>
                  <a:pt x="5717888" y="2142659"/>
                </a:cubicBezTo>
                <a:cubicBezTo>
                  <a:pt x="5708607" y="2157579"/>
                  <a:pt x="5703967" y="2174554"/>
                  <a:pt x="5703967" y="2193585"/>
                </a:cubicBezTo>
                <a:cubicBezTo>
                  <a:pt x="5703967" y="2212616"/>
                  <a:pt x="5708607" y="2229649"/>
                  <a:pt x="5717888" y="2244686"/>
                </a:cubicBezTo>
                <a:cubicBezTo>
                  <a:pt x="5727168" y="2259723"/>
                  <a:pt x="5740149" y="2271471"/>
                  <a:pt x="5756831" y="2279929"/>
                </a:cubicBezTo>
                <a:cubicBezTo>
                  <a:pt x="5773513" y="2288387"/>
                  <a:pt x="5792426" y="2292616"/>
                  <a:pt x="5813571" y="2292616"/>
                </a:cubicBezTo>
                <a:cubicBezTo>
                  <a:pt x="5835187" y="2292616"/>
                  <a:pt x="5853865" y="2287976"/>
                  <a:pt x="5869607" y="2278695"/>
                </a:cubicBezTo>
                <a:cubicBezTo>
                  <a:pt x="5885348" y="2269415"/>
                  <a:pt x="5896509" y="2256551"/>
                  <a:pt x="5903087" y="2240105"/>
                </a:cubicBezTo>
                <a:lnTo>
                  <a:pt x="5851281" y="2213673"/>
                </a:lnTo>
                <a:cubicBezTo>
                  <a:pt x="5842588" y="2230824"/>
                  <a:pt x="5829900" y="2239400"/>
                  <a:pt x="5813219" y="2239400"/>
                </a:cubicBezTo>
                <a:cubicBezTo>
                  <a:pt x="5801237" y="2239400"/>
                  <a:pt x="5791310" y="2235347"/>
                  <a:pt x="5783439" y="2227241"/>
                </a:cubicBezTo>
                <a:cubicBezTo>
                  <a:pt x="5775569" y="2219135"/>
                  <a:pt x="5771632" y="2207917"/>
                  <a:pt x="5771632" y="2193585"/>
                </a:cubicBezTo>
                <a:cubicBezTo>
                  <a:pt x="5771632" y="2179488"/>
                  <a:pt x="5775569" y="2168445"/>
                  <a:pt x="5783439" y="2160457"/>
                </a:cubicBezTo>
                <a:cubicBezTo>
                  <a:pt x="5791310" y="2152468"/>
                  <a:pt x="5801237" y="2148474"/>
                  <a:pt x="5813219" y="2148474"/>
                </a:cubicBezTo>
                <a:cubicBezTo>
                  <a:pt x="5829900" y="2148474"/>
                  <a:pt x="5842588" y="2157050"/>
                  <a:pt x="5851281" y="2174201"/>
                </a:cubicBezTo>
                <a:lnTo>
                  <a:pt x="5903087" y="2147769"/>
                </a:lnTo>
                <a:cubicBezTo>
                  <a:pt x="5896509" y="2131323"/>
                  <a:pt x="5885348" y="2118459"/>
                  <a:pt x="5869607" y="2109179"/>
                </a:cubicBezTo>
                <a:cubicBezTo>
                  <a:pt x="5853865" y="2099898"/>
                  <a:pt x="5835187" y="2095258"/>
                  <a:pt x="5813571" y="2095258"/>
                </a:cubicBezTo>
                <a:close/>
                <a:moveTo>
                  <a:pt x="5576523" y="2095258"/>
                </a:moveTo>
                <a:cubicBezTo>
                  <a:pt x="5561251" y="2095258"/>
                  <a:pt x="5546038" y="2097196"/>
                  <a:pt x="5530883" y="2101073"/>
                </a:cubicBezTo>
                <a:cubicBezTo>
                  <a:pt x="5515729" y="2104950"/>
                  <a:pt x="5502865" y="2110412"/>
                  <a:pt x="5492293" y="2117461"/>
                </a:cubicBezTo>
                <a:lnTo>
                  <a:pt x="5514848" y="2162924"/>
                </a:lnTo>
                <a:cubicBezTo>
                  <a:pt x="5521427" y="2157755"/>
                  <a:pt x="5529415" y="2153702"/>
                  <a:pt x="5538813" y="2150765"/>
                </a:cubicBezTo>
                <a:cubicBezTo>
                  <a:pt x="5548211" y="2147828"/>
                  <a:pt x="5557492" y="2146360"/>
                  <a:pt x="5566655" y="2146360"/>
                </a:cubicBezTo>
                <a:cubicBezTo>
                  <a:pt x="5592499" y="2146360"/>
                  <a:pt x="5606009" y="2156463"/>
                  <a:pt x="5607184" y="2176668"/>
                </a:cubicBezTo>
                <a:lnTo>
                  <a:pt x="5569122" y="2176668"/>
                </a:lnTo>
                <a:cubicBezTo>
                  <a:pt x="5540223" y="2176668"/>
                  <a:pt x="5518842" y="2181661"/>
                  <a:pt x="5504980" y="2191646"/>
                </a:cubicBezTo>
                <a:cubicBezTo>
                  <a:pt x="5491118" y="2201632"/>
                  <a:pt x="5484187" y="2215670"/>
                  <a:pt x="5484187" y="2233761"/>
                </a:cubicBezTo>
                <a:cubicBezTo>
                  <a:pt x="5484187" y="2245039"/>
                  <a:pt x="5486948" y="2255083"/>
                  <a:pt x="5492469" y="2263893"/>
                </a:cubicBezTo>
                <a:cubicBezTo>
                  <a:pt x="5497990" y="2272704"/>
                  <a:pt x="5506155" y="2279694"/>
                  <a:pt x="5516963" y="2284863"/>
                </a:cubicBezTo>
                <a:cubicBezTo>
                  <a:pt x="5527770" y="2290032"/>
                  <a:pt x="5540575" y="2292616"/>
                  <a:pt x="5555377" y="2292616"/>
                </a:cubicBezTo>
                <a:cubicBezTo>
                  <a:pt x="5583336" y="2292616"/>
                  <a:pt x="5602133" y="2283335"/>
                  <a:pt x="5611765" y="2264774"/>
                </a:cubicBezTo>
                <a:lnTo>
                  <a:pt x="5611765" y="2289444"/>
                </a:lnTo>
                <a:lnTo>
                  <a:pt x="5674144" y="2289444"/>
                </a:lnTo>
                <a:lnTo>
                  <a:pt x="5674144" y="2183364"/>
                </a:lnTo>
                <a:cubicBezTo>
                  <a:pt x="5674144" y="2153526"/>
                  <a:pt x="5665803" y="2131382"/>
                  <a:pt x="5649122" y="2116932"/>
                </a:cubicBezTo>
                <a:cubicBezTo>
                  <a:pt x="5632440" y="2102483"/>
                  <a:pt x="5608241" y="2095258"/>
                  <a:pt x="5576523" y="2095258"/>
                </a:cubicBezTo>
                <a:close/>
                <a:moveTo>
                  <a:pt x="5002184" y="2095258"/>
                </a:moveTo>
                <a:cubicBezTo>
                  <a:pt x="4981508" y="2095258"/>
                  <a:pt x="4963006" y="2099428"/>
                  <a:pt x="4946677" y="2107769"/>
                </a:cubicBezTo>
                <a:cubicBezTo>
                  <a:pt x="4930348" y="2116110"/>
                  <a:pt x="4917543" y="2127799"/>
                  <a:pt x="4908263" y="2142835"/>
                </a:cubicBezTo>
                <a:cubicBezTo>
                  <a:pt x="4898982" y="2157872"/>
                  <a:pt x="4894342" y="2174789"/>
                  <a:pt x="4894342" y="2193585"/>
                </a:cubicBezTo>
                <a:cubicBezTo>
                  <a:pt x="4894342" y="2212616"/>
                  <a:pt x="4898982" y="2229649"/>
                  <a:pt x="4908263" y="2244686"/>
                </a:cubicBezTo>
                <a:cubicBezTo>
                  <a:pt x="4917543" y="2259723"/>
                  <a:pt x="4930407" y="2271471"/>
                  <a:pt x="4946853" y="2279929"/>
                </a:cubicBezTo>
                <a:cubicBezTo>
                  <a:pt x="4963300" y="2288387"/>
                  <a:pt x="4981743" y="2292616"/>
                  <a:pt x="5002184" y="2292616"/>
                </a:cubicBezTo>
                <a:cubicBezTo>
                  <a:pt x="5022859" y="2292616"/>
                  <a:pt x="5041421" y="2288387"/>
                  <a:pt x="5057867" y="2279929"/>
                </a:cubicBezTo>
                <a:cubicBezTo>
                  <a:pt x="5074314" y="2271471"/>
                  <a:pt x="5087118" y="2259723"/>
                  <a:pt x="5096281" y="2244686"/>
                </a:cubicBezTo>
                <a:cubicBezTo>
                  <a:pt x="5105445" y="2229649"/>
                  <a:pt x="5110026" y="2212616"/>
                  <a:pt x="5110026" y="2193585"/>
                </a:cubicBezTo>
                <a:cubicBezTo>
                  <a:pt x="5110026" y="2174554"/>
                  <a:pt x="5105445" y="2157579"/>
                  <a:pt x="5096281" y="2142659"/>
                </a:cubicBezTo>
                <a:cubicBezTo>
                  <a:pt x="5087118" y="2127740"/>
                  <a:pt x="5074314" y="2116110"/>
                  <a:pt x="5057867" y="2107769"/>
                </a:cubicBezTo>
                <a:cubicBezTo>
                  <a:pt x="5041421" y="2099428"/>
                  <a:pt x="5022859" y="2095258"/>
                  <a:pt x="5002184" y="2095258"/>
                </a:cubicBezTo>
                <a:close/>
                <a:moveTo>
                  <a:pt x="4573559" y="2095258"/>
                </a:moveTo>
                <a:cubicBezTo>
                  <a:pt x="4552883" y="2095258"/>
                  <a:pt x="4534381" y="2099428"/>
                  <a:pt x="4518053" y="2107769"/>
                </a:cubicBezTo>
                <a:cubicBezTo>
                  <a:pt x="4501723" y="2116110"/>
                  <a:pt x="4488918" y="2127799"/>
                  <a:pt x="4479638" y="2142835"/>
                </a:cubicBezTo>
                <a:cubicBezTo>
                  <a:pt x="4470357" y="2157872"/>
                  <a:pt x="4465717" y="2174789"/>
                  <a:pt x="4465717" y="2193585"/>
                </a:cubicBezTo>
                <a:cubicBezTo>
                  <a:pt x="4465717" y="2212616"/>
                  <a:pt x="4470357" y="2229649"/>
                  <a:pt x="4479638" y="2244686"/>
                </a:cubicBezTo>
                <a:cubicBezTo>
                  <a:pt x="4488918" y="2259723"/>
                  <a:pt x="4501782" y="2271471"/>
                  <a:pt x="4518228" y="2279929"/>
                </a:cubicBezTo>
                <a:cubicBezTo>
                  <a:pt x="4534675" y="2288387"/>
                  <a:pt x="4553119" y="2292616"/>
                  <a:pt x="4573559" y="2292616"/>
                </a:cubicBezTo>
                <a:cubicBezTo>
                  <a:pt x="4594234" y="2292616"/>
                  <a:pt x="4612796" y="2288387"/>
                  <a:pt x="4629243" y="2279929"/>
                </a:cubicBezTo>
                <a:cubicBezTo>
                  <a:pt x="4645688" y="2271471"/>
                  <a:pt x="4658493" y="2259723"/>
                  <a:pt x="4667656" y="2244686"/>
                </a:cubicBezTo>
                <a:cubicBezTo>
                  <a:pt x="4676819" y="2229649"/>
                  <a:pt x="4681401" y="2212616"/>
                  <a:pt x="4681401" y="2193585"/>
                </a:cubicBezTo>
                <a:cubicBezTo>
                  <a:pt x="4681401" y="2174554"/>
                  <a:pt x="4676819" y="2157579"/>
                  <a:pt x="4667656" y="2142659"/>
                </a:cubicBezTo>
                <a:cubicBezTo>
                  <a:pt x="4658493" y="2127740"/>
                  <a:pt x="4645688" y="2116110"/>
                  <a:pt x="4629243" y="2107769"/>
                </a:cubicBezTo>
                <a:cubicBezTo>
                  <a:pt x="4612796" y="2099428"/>
                  <a:pt x="4594234" y="2095258"/>
                  <a:pt x="4573559" y="2095258"/>
                </a:cubicBezTo>
                <a:close/>
                <a:moveTo>
                  <a:pt x="4127646" y="2095258"/>
                </a:moveTo>
                <a:cubicBezTo>
                  <a:pt x="4106501" y="2095258"/>
                  <a:pt x="4087588" y="2099428"/>
                  <a:pt x="4070906" y="2107769"/>
                </a:cubicBezTo>
                <a:cubicBezTo>
                  <a:pt x="4054225" y="2116110"/>
                  <a:pt x="4041243" y="2127740"/>
                  <a:pt x="4031963" y="2142659"/>
                </a:cubicBezTo>
                <a:cubicBezTo>
                  <a:pt x="4022682" y="2157579"/>
                  <a:pt x="4018042" y="2174554"/>
                  <a:pt x="4018042" y="2193585"/>
                </a:cubicBezTo>
                <a:cubicBezTo>
                  <a:pt x="4018042" y="2212616"/>
                  <a:pt x="4022682" y="2229649"/>
                  <a:pt x="4031963" y="2244686"/>
                </a:cubicBezTo>
                <a:cubicBezTo>
                  <a:pt x="4041243" y="2259723"/>
                  <a:pt x="4054225" y="2271471"/>
                  <a:pt x="4070906" y="2279929"/>
                </a:cubicBezTo>
                <a:cubicBezTo>
                  <a:pt x="4087588" y="2288387"/>
                  <a:pt x="4106501" y="2292616"/>
                  <a:pt x="4127646" y="2292616"/>
                </a:cubicBezTo>
                <a:cubicBezTo>
                  <a:pt x="4149262" y="2292616"/>
                  <a:pt x="4167941" y="2287976"/>
                  <a:pt x="4183682" y="2278695"/>
                </a:cubicBezTo>
                <a:cubicBezTo>
                  <a:pt x="4199424" y="2269415"/>
                  <a:pt x="4210583" y="2256551"/>
                  <a:pt x="4217162" y="2240105"/>
                </a:cubicBezTo>
                <a:lnTo>
                  <a:pt x="4165356" y="2213673"/>
                </a:lnTo>
                <a:cubicBezTo>
                  <a:pt x="4156663" y="2230824"/>
                  <a:pt x="4143976" y="2239400"/>
                  <a:pt x="4127294" y="2239400"/>
                </a:cubicBezTo>
                <a:cubicBezTo>
                  <a:pt x="4115311" y="2239400"/>
                  <a:pt x="4105385" y="2235347"/>
                  <a:pt x="4097514" y="2227241"/>
                </a:cubicBezTo>
                <a:cubicBezTo>
                  <a:pt x="4089644" y="2219135"/>
                  <a:pt x="4085708" y="2207917"/>
                  <a:pt x="4085708" y="2193585"/>
                </a:cubicBezTo>
                <a:cubicBezTo>
                  <a:pt x="4085708" y="2179488"/>
                  <a:pt x="4089644" y="2168445"/>
                  <a:pt x="4097514" y="2160457"/>
                </a:cubicBezTo>
                <a:cubicBezTo>
                  <a:pt x="4105385" y="2152468"/>
                  <a:pt x="4115311" y="2148474"/>
                  <a:pt x="4127294" y="2148474"/>
                </a:cubicBezTo>
                <a:cubicBezTo>
                  <a:pt x="4143976" y="2148474"/>
                  <a:pt x="4156663" y="2157050"/>
                  <a:pt x="4165356" y="2174201"/>
                </a:cubicBezTo>
                <a:lnTo>
                  <a:pt x="4217162" y="2147769"/>
                </a:lnTo>
                <a:cubicBezTo>
                  <a:pt x="4210583" y="2131323"/>
                  <a:pt x="4199424" y="2118459"/>
                  <a:pt x="4183682" y="2109179"/>
                </a:cubicBezTo>
                <a:cubicBezTo>
                  <a:pt x="4167941" y="2099898"/>
                  <a:pt x="4149262" y="2095258"/>
                  <a:pt x="4127646" y="2095258"/>
                </a:cubicBezTo>
                <a:close/>
                <a:moveTo>
                  <a:pt x="3887759" y="2095258"/>
                </a:moveTo>
                <a:cubicBezTo>
                  <a:pt x="3867084" y="2095258"/>
                  <a:pt x="3848582" y="2099428"/>
                  <a:pt x="3832253" y="2107769"/>
                </a:cubicBezTo>
                <a:cubicBezTo>
                  <a:pt x="3815923" y="2116110"/>
                  <a:pt x="3803118" y="2127799"/>
                  <a:pt x="3793838" y="2142835"/>
                </a:cubicBezTo>
                <a:cubicBezTo>
                  <a:pt x="3784557" y="2157872"/>
                  <a:pt x="3779917" y="2174789"/>
                  <a:pt x="3779917" y="2193585"/>
                </a:cubicBezTo>
                <a:cubicBezTo>
                  <a:pt x="3779917" y="2212616"/>
                  <a:pt x="3784557" y="2229649"/>
                  <a:pt x="3793838" y="2244686"/>
                </a:cubicBezTo>
                <a:cubicBezTo>
                  <a:pt x="3803118" y="2259723"/>
                  <a:pt x="3815982" y="2271471"/>
                  <a:pt x="3832428" y="2279929"/>
                </a:cubicBezTo>
                <a:cubicBezTo>
                  <a:pt x="3848875" y="2288387"/>
                  <a:pt x="3867319" y="2292616"/>
                  <a:pt x="3887759" y="2292616"/>
                </a:cubicBezTo>
                <a:cubicBezTo>
                  <a:pt x="3908435" y="2292616"/>
                  <a:pt x="3926996" y="2288387"/>
                  <a:pt x="3943442" y="2279929"/>
                </a:cubicBezTo>
                <a:cubicBezTo>
                  <a:pt x="3959889" y="2271471"/>
                  <a:pt x="3972694" y="2259723"/>
                  <a:pt x="3981857" y="2244686"/>
                </a:cubicBezTo>
                <a:cubicBezTo>
                  <a:pt x="3991020" y="2229649"/>
                  <a:pt x="3995601" y="2212616"/>
                  <a:pt x="3995601" y="2193585"/>
                </a:cubicBezTo>
                <a:cubicBezTo>
                  <a:pt x="3995601" y="2174554"/>
                  <a:pt x="3991020" y="2157579"/>
                  <a:pt x="3981857" y="2142659"/>
                </a:cubicBezTo>
                <a:cubicBezTo>
                  <a:pt x="3972694" y="2127740"/>
                  <a:pt x="3959889" y="2116110"/>
                  <a:pt x="3943442" y="2107769"/>
                </a:cubicBezTo>
                <a:cubicBezTo>
                  <a:pt x="3926996" y="2099428"/>
                  <a:pt x="3908435" y="2095258"/>
                  <a:pt x="3887759" y="2095258"/>
                </a:cubicBezTo>
                <a:close/>
                <a:moveTo>
                  <a:pt x="3666189" y="2095258"/>
                </a:moveTo>
                <a:cubicBezTo>
                  <a:pt x="3641049" y="2095258"/>
                  <a:pt x="3622254" y="2102659"/>
                  <a:pt x="3609801" y="2117461"/>
                </a:cubicBezTo>
                <a:lnTo>
                  <a:pt x="3609801" y="2098430"/>
                </a:lnTo>
                <a:lnTo>
                  <a:pt x="3546012" y="2098430"/>
                </a:lnTo>
                <a:lnTo>
                  <a:pt x="3546012" y="2357815"/>
                </a:lnTo>
                <a:lnTo>
                  <a:pt x="3612972" y="2357815"/>
                </a:lnTo>
                <a:lnTo>
                  <a:pt x="3612972" y="2272528"/>
                </a:lnTo>
                <a:cubicBezTo>
                  <a:pt x="3626130" y="2285920"/>
                  <a:pt x="3643869" y="2292616"/>
                  <a:pt x="3666189" y="2292616"/>
                </a:cubicBezTo>
                <a:cubicBezTo>
                  <a:pt x="3683575" y="2292616"/>
                  <a:pt x="3699376" y="2288563"/>
                  <a:pt x="3713590" y="2280457"/>
                </a:cubicBezTo>
                <a:cubicBezTo>
                  <a:pt x="3727804" y="2272352"/>
                  <a:pt x="3739082" y="2260839"/>
                  <a:pt x="3747423" y="2245920"/>
                </a:cubicBezTo>
                <a:cubicBezTo>
                  <a:pt x="3755763" y="2231000"/>
                  <a:pt x="3759934" y="2213673"/>
                  <a:pt x="3759934" y="2193937"/>
                </a:cubicBezTo>
                <a:cubicBezTo>
                  <a:pt x="3759934" y="2174201"/>
                  <a:pt x="3755763" y="2156874"/>
                  <a:pt x="3747423" y="2141954"/>
                </a:cubicBezTo>
                <a:cubicBezTo>
                  <a:pt x="3739082" y="2127035"/>
                  <a:pt x="3727804" y="2115522"/>
                  <a:pt x="3713590" y="2107417"/>
                </a:cubicBezTo>
                <a:cubicBezTo>
                  <a:pt x="3699376" y="2099311"/>
                  <a:pt x="3683575" y="2095258"/>
                  <a:pt x="3666189" y="2095258"/>
                </a:cubicBezTo>
                <a:close/>
                <a:moveTo>
                  <a:pt x="3416472" y="2094553"/>
                </a:moveTo>
                <a:cubicBezTo>
                  <a:pt x="3389453" y="2094553"/>
                  <a:pt x="3362081" y="2100309"/>
                  <a:pt x="3334357" y="2111822"/>
                </a:cubicBezTo>
                <a:lnTo>
                  <a:pt x="3350216" y="2155875"/>
                </a:lnTo>
                <a:cubicBezTo>
                  <a:pt x="3372537" y="2147417"/>
                  <a:pt x="3392742" y="2143188"/>
                  <a:pt x="3410833" y="2143188"/>
                </a:cubicBezTo>
                <a:cubicBezTo>
                  <a:pt x="3431744" y="2143188"/>
                  <a:pt x="3442199" y="2148239"/>
                  <a:pt x="3442199" y="2158342"/>
                </a:cubicBezTo>
                <a:cubicBezTo>
                  <a:pt x="3442199" y="2167975"/>
                  <a:pt x="3434328" y="2172792"/>
                  <a:pt x="3418587" y="2172792"/>
                </a:cubicBezTo>
                <a:lnTo>
                  <a:pt x="3383344" y="2172792"/>
                </a:lnTo>
                <a:lnTo>
                  <a:pt x="3383344" y="2211911"/>
                </a:lnTo>
                <a:lnTo>
                  <a:pt x="3424578" y="2211911"/>
                </a:lnTo>
                <a:cubicBezTo>
                  <a:pt x="3432331" y="2211911"/>
                  <a:pt x="3438087" y="2213085"/>
                  <a:pt x="3441847" y="2215435"/>
                </a:cubicBezTo>
                <a:cubicBezTo>
                  <a:pt x="3445606" y="2217784"/>
                  <a:pt x="3447485" y="2221544"/>
                  <a:pt x="3447485" y="2226713"/>
                </a:cubicBezTo>
                <a:cubicBezTo>
                  <a:pt x="3447485" y="2232351"/>
                  <a:pt x="3444372" y="2236698"/>
                  <a:pt x="3438146" y="2239752"/>
                </a:cubicBezTo>
                <a:cubicBezTo>
                  <a:pt x="3431920" y="2242807"/>
                  <a:pt x="3423521" y="2244334"/>
                  <a:pt x="3412948" y="2244334"/>
                </a:cubicBezTo>
                <a:cubicBezTo>
                  <a:pt x="3388278" y="2244334"/>
                  <a:pt x="3365840" y="2240105"/>
                  <a:pt x="3345635" y="2231647"/>
                </a:cubicBezTo>
                <a:lnTo>
                  <a:pt x="3328365" y="2276757"/>
                </a:lnTo>
                <a:cubicBezTo>
                  <a:pt x="3353740" y="2287800"/>
                  <a:pt x="3382639" y="2293321"/>
                  <a:pt x="3415062" y="2293321"/>
                </a:cubicBezTo>
                <a:cubicBezTo>
                  <a:pt x="3433858" y="2293321"/>
                  <a:pt x="3450833" y="2290913"/>
                  <a:pt x="3465987" y="2286096"/>
                </a:cubicBezTo>
                <a:cubicBezTo>
                  <a:pt x="3481142" y="2281280"/>
                  <a:pt x="3493124" y="2274231"/>
                  <a:pt x="3501935" y="2264951"/>
                </a:cubicBezTo>
                <a:cubicBezTo>
                  <a:pt x="3510746" y="2255670"/>
                  <a:pt x="3515151" y="2244686"/>
                  <a:pt x="3515151" y="2231999"/>
                </a:cubicBezTo>
                <a:cubicBezTo>
                  <a:pt x="3515151" y="2222131"/>
                  <a:pt x="3512155" y="2213614"/>
                  <a:pt x="3506164" y="2206448"/>
                </a:cubicBezTo>
                <a:cubicBezTo>
                  <a:pt x="3500173" y="2199282"/>
                  <a:pt x="3491656" y="2193937"/>
                  <a:pt x="3480613" y="2190413"/>
                </a:cubicBezTo>
                <a:cubicBezTo>
                  <a:pt x="3489776" y="2185949"/>
                  <a:pt x="3496942" y="2180075"/>
                  <a:pt x="3502111" y="2172792"/>
                </a:cubicBezTo>
                <a:cubicBezTo>
                  <a:pt x="3507280" y="2165508"/>
                  <a:pt x="3509865" y="2157520"/>
                  <a:pt x="3509865" y="2148827"/>
                </a:cubicBezTo>
                <a:cubicBezTo>
                  <a:pt x="3509865" y="2131675"/>
                  <a:pt x="3501054" y="2118342"/>
                  <a:pt x="3483433" y="2108826"/>
                </a:cubicBezTo>
                <a:cubicBezTo>
                  <a:pt x="3465811" y="2099311"/>
                  <a:pt x="3443491" y="2094553"/>
                  <a:pt x="3416472" y="2094553"/>
                </a:cubicBezTo>
                <a:close/>
                <a:moveTo>
                  <a:pt x="6349809" y="1782933"/>
                </a:moveTo>
                <a:lnTo>
                  <a:pt x="6378708" y="1782933"/>
                </a:lnTo>
                <a:lnTo>
                  <a:pt x="6378708" y="1799497"/>
                </a:lnTo>
                <a:cubicBezTo>
                  <a:pt x="6376124" y="1806781"/>
                  <a:pt x="6371895" y="1812302"/>
                  <a:pt x="6366021" y="1816061"/>
                </a:cubicBezTo>
                <a:cubicBezTo>
                  <a:pt x="6360147" y="1819820"/>
                  <a:pt x="6353334" y="1821700"/>
                  <a:pt x="6345581" y="1821700"/>
                </a:cubicBezTo>
                <a:cubicBezTo>
                  <a:pt x="6337827" y="1821700"/>
                  <a:pt x="6331719" y="1819938"/>
                  <a:pt x="6327254" y="1816414"/>
                </a:cubicBezTo>
                <a:cubicBezTo>
                  <a:pt x="6322790" y="1812889"/>
                  <a:pt x="6320558" y="1808190"/>
                  <a:pt x="6320558" y="1802317"/>
                </a:cubicBezTo>
                <a:cubicBezTo>
                  <a:pt x="6320558" y="1789394"/>
                  <a:pt x="6330309" y="1782933"/>
                  <a:pt x="6349809" y="1782933"/>
                </a:cubicBezTo>
                <a:close/>
                <a:moveTo>
                  <a:pt x="4892484" y="1782933"/>
                </a:moveTo>
                <a:lnTo>
                  <a:pt x="4921383" y="1782933"/>
                </a:lnTo>
                <a:lnTo>
                  <a:pt x="4921383" y="1799497"/>
                </a:lnTo>
                <a:cubicBezTo>
                  <a:pt x="4918799" y="1806781"/>
                  <a:pt x="4914570" y="1812302"/>
                  <a:pt x="4908696" y="1816061"/>
                </a:cubicBezTo>
                <a:cubicBezTo>
                  <a:pt x="4902822" y="1819820"/>
                  <a:pt x="4896009" y="1821700"/>
                  <a:pt x="4888255" y="1821700"/>
                </a:cubicBezTo>
                <a:cubicBezTo>
                  <a:pt x="4880502" y="1821700"/>
                  <a:pt x="4874393" y="1819938"/>
                  <a:pt x="4869930" y="1816414"/>
                </a:cubicBezTo>
                <a:cubicBezTo>
                  <a:pt x="4865465" y="1812889"/>
                  <a:pt x="4863234" y="1808190"/>
                  <a:pt x="4863234" y="1802317"/>
                </a:cubicBezTo>
                <a:cubicBezTo>
                  <a:pt x="4863234" y="1789394"/>
                  <a:pt x="4872984" y="1782933"/>
                  <a:pt x="4892484" y="1782933"/>
                </a:cubicBezTo>
                <a:close/>
                <a:moveTo>
                  <a:pt x="9054223" y="1782228"/>
                </a:moveTo>
                <a:lnTo>
                  <a:pt x="9096515" y="1782228"/>
                </a:lnTo>
                <a:cubicBezTo>
                  <a:pt x="9112256" y="1782228"/>
                  <a:pt x="9120127" y="1788102"/>
                  <a:pt x="9120127" y="1799850"/>
                </a:cubicBezTo>
                <a:cubicBezTo>
                  <a:pt x="9120127" y="1811597"/>
                  <a:pt x="9112021" y="1817471"/>
                  <a:pt x="9095809" y="1817471"/>
                </a:cubicBezTo>
                <a:lnTo>
                  <a:pt x="9054223" y="1817471"/>
                </a:lnTo>
                <a:close/>
                <a:moveTo>
                  <a:pt x="7244474" y="1782228"/>
                </a:moveTo>
                <a:lnTo>
                  <a:pt x="7286765" y="1782228"/>
                </a:lnTo>
                <a:cubicBezTo>
                  <a:pt x="7302506" y="1782228"/>
                  <a:pt x="7310378" y="1788102"/>
                  <a:pt x="7310378" y="1799850"/>
                </a:cubicBezTo>
                <a:cubicBezTo>
                  <a:pt x="7310378" y="1811597"/>
                  <a:pt x="7302272" y="1817471"/>
                  <a:pt x="7286060" y="1817471"/>
                </a:cubicBezTo>
                <a:lnTo>
                  <a:pt x="7244474" y="1817471"/>
                </a:lnTo>
                <a:close/>
                <a:moveTo>
                  <a:pt x="5196599" y="1782228"/>
                </a:moveTo>
                <a:lnTo>
                  <a:pt x="5238890" y="1782228"/>
                </a:lnTo>
                <a:cubicBezTo>
                  <a:pt x="5254631" y="1782228"/>
                  <a:pt x="5262502" y="1788102"/>
                  <a:pt x="5262502" y="1799850"/>
                </a:cubicBezTo>
                <a:cubicBezTo>
                  <a:pt x="5262502" y="1811597"/>
                  <a:pt x="5254396" y="1817471"/>
                  <a:pt x="5238185" y="1817471"/>
                </a:cubicBezTo>
                <a:lnTo>
                  <a:pt x="5196599" y="1817471"/>
                </a:lnTo>
                <a:close/>
                <a:moveTo>
                  <a:pt x="3082049" y="1782228"/>
                </a:moveTo>
                <a:lnTo>
                  <a:pt x="3124340" y="1782228"/>
                </a:lnTo>
                <a:cubicBezTo>
                  <a:pt x="3140082" y="1782228"/>
                  <a:pt x="3147953" y="1788102"/>
                  <a:pt x="3147953" y="1799850"/>
                </a:cubicBezTo>
                <a:cubicBezTo>
                  <a:pt x="3147953" y="1811597"/>
                  <a:pt x="3139847" y="1817471"/>
                  <a:pt x="3123635" y="1817471"/>
                </a:cubicBezTo>
                <a:lnTo>
                  <a:pt x="3082049" y="1817471"/>
                </a:lnTo>
                <a:close/>
                <a:moveTo>
                  <a:pt x="8640734" y="1719849"/>
                </a:moveTo>
                <a:cubicBezTo>
                  <a:pt x="8652481" y="1719849"/>
                  <a:pt x="8662114" y="1723843"/>
                  <a:pt x="8669633" y="1731832"/>
                </a:cubicBezTo>
                <a:cubicBezTo>
                  <a:pt x="8677151" y="1739820"/>
                  <a:pt x="8680910" y="1750863"/>
                  <a:pt x="8680910" y="1764960"/>
                </a:cubicBezTo>
                <a:cubicBezTo>
                  <a:pt x="8680910" y="1779292"/>
                  <a:pt x="8677151" y="1790510"/>
                  <a:pt x="8669633" y="1798616"/>
                </a:cubicBezTo>
                <a:cubicBezTo>
                  <a:pt x="8662114" y="1806722"/>
                  <a:pt x="8652481" y="1810775"/>
                  <a:pt x="8640734" y="1810775"/>
                </a:cubicBezTo>
                <a:cubicBezTo>
                  <a:pt x="8628987" y="1810775"/>
                  <a:pt x="8619353" y="1806722"/>
                  <a:pt x="8611835" y="1798616"/>
                </a:cubicBezTo>
                <a:cubicBezTo>
                  <a:pt x="8604317" y="1790510"/>
                  <a:pt x="8600557" y="1779292"/>
                  <a:pt x="8600557" y="1764960"/>
                </a:cubicBezTo>
                <a:cubicBezTo>
                  <a:pt x="8600557" y="1750863"/>
                  <a:pt x="8604317" y="1739820"/>
                  <a:pt x="8611835" y="1731832"/>
                </a:cubicBezTo>
                <a:cubicBezTo>
                  <a:pt x="8619353" y="1723843"/>
                  <a:pt x="8628987" y="1719849"/>
                  <a:pt x="8640734" y="1719849"/>
                </a:cubicBezTo>
                <a:close/>
                <a:moveTo>
                  <a:pt x="8405067" y="1719849"/>
                </a:moveTo>
                <a:cubicBezTo>
                  <a:pt x="8416814" y="1719849"/>
                  <a:pt x="8426447" y="1723902"/>
                  <a:pt x="8433965" y="1732008"/>
                </a:cubicBezTo>
                <a:cubicBezTo>
                  <a:pt x="8441483" y="1740114"/>
                  <a:pt x="8445243" y="1751215"/>
                  <a:pt x="8445243" y="1765312"/>
                </a:cubicBezTo>
                <a:cubicBezTo>
                  <a:pt x="8445243" y="1779409"/>
                  <a:pt x="8441483" y="1790510"/>
                  <a:pt x="8433965" y="1798616"/>
                </a:cubicBezTo>
                <a:cubicBezTo>
                  <a:pt x="8426447" y="1806722"/>
                  <a:pt x="8416814" y="1810775"/>
                  <a:pt x="8405067" y="1810775"/>
                </a:cubicBezTo>
                <a:cubicBezTo>
                  <a:pt x="8393319" y="1810775"/>
                  <a:pt x="8383686" y="1806722"/>
                  <a:pt x="8376168" y="1798616"/>
                </a:cubicBezTo>
                <a:cubicBezTo>
                  <a:pt x="8368649" y="1790510"/>
                  <a:pt x="8364890" y="1779409"/>
                  <a:pt x="8364890" y="1765312"/>
                </a:cubicBezTo>
                <a:cubicBezTo>
                  <a:pt x="8364890" y="1751215"/>
                  <a:pt x="8368649" y="1740114"/>
                  <a:pt x="8376168" y="1732008"/>
                </a:cubicBezTo>
                <a:cubicBezTo>
                  <a:pt x="8383686" y="1723902"/>
                  <a:pt x="8393319" y="1719849"/>
                  <a:pt x="8405067" y="1719849"/>
                </a:cubicBezTo>
                <a:close/>
                <a:moveTo>
                  <a:pt x="7497734" y="1719849"/>
                </a:moveTo>
                <a:cubicBezTo>
                  <a:pt x="7509482" y="1719849"/>
                  <a:pt x="7519114" y="1723843"/>
                  <a:pt x="7526633" y="1731832"/>
                </a:cubicBezTo>
                <a:cubicBezTo>
                  <a:pt x="7534151" y="1739820"/>
                  <a:pt x="7537911" y="1750863"/>
                  <a:pt x="7537911" y="1764960"/>
                </a:cubicBezTo>
                <a:cubicBezTo>
                  <a:pt x="7537911" y="1779292"/>
                  <a:pt x="7534151" y="1790510"/>
                  <a:pt x="7526633" y="1798616"/>
                </a:cubicBezTo>
                <a:cubicBezTo>
                  <a:pt x="7519114" y="1806722"/>
                  <a:pt x="7509482" y="1810775"/>
                  <a:pt x="7497734" y="1810775"/>
                </a:cubicBezTo>
                <a:cubicBezTo>
                  <a:pt x="7485987" y="1810775"/>
                  <a:pt x="7476353" y="1806722"/>
                  <a:pt x="7468835" y="1798616"/>
                </a:cubicBezTo>
                <a:cubicBezTo>
                  <a:pt x="7461317" y="1790510"/>
                  <a:pt x="7457557" y="1779292"/>
                  <a:pt x="7457557" y="1764960"/>
                </a:cubicBezTo>
                <a:cubicBezTo>
                  <a:pt x="7457557" y="1750863"/>
                  <a:pt x="7461317" y="1739820"/>
                  <a:pt x="7468835" y="1731832"/>
                </a:cubicBezTo>
                <a:cubicBezTo>
                  <a:pt x="7476353" y="1723843"/>
                  <a:pt x="7485987" y="1719849"/>
                  <a:pt x="7497734" y="1719849"/>
                </a:cubicBezTo>
                <a:close/>
                <a:moveTo>
                  <a:pt x="7040534" y="1719849"/>
                </a:moveTo>
                <a:cubicBezTo>
                  <a:pt x="7052282" y="1719849"/>
                  <a:pt x="7061914" y="1723843"/>
                  <a:pt x="7069433" y="1731832"/>
                </a:cubicBezTo>
                <a:cubicBezTo>
                  <a:pt x="7076951" y="1739820"/>
                  <a:pt x="7080711" y="1750863"/>
                  <a:pt x="7080711" y="1764960"/>
                </a:cubicBezTo>
                <a:cubicBezTo>
                  <a:pt x="7080711" y="1779292"/>
                  <a:pt x="7076951" y="1790510"/>
                  <a:pt x="7069433" y="1798616"/>
                </a:cubicBezTo>
                <a:cubicBezTo>
                  <a:pt x="7061914" y="1806722"/>
                  <a:pt x="7052282" y="1810775"/>
                  <a:pt x="7040534" y="1810775"/>
                </a:cubicBezTo>
                <a:cubicBezTo>
                  <a:pt x="7028787" y="1810775"/>
                  <a:pt x="7019153" y="1806722"/>
                  <a:pt x="7011635" y="1798616"/>
                </a:cubicBezTo>
                <a:cubicBezTo>
                  <a:pt x="7004117" y="1790510"/>
                  <a:pt x="7000357" y="1779292"/>
                  <a:pt x="7000357" y="1764960"/>
                </a:cubicBezTo>
                <a:cubicBezTo>
                  <a:pt x="7000357" y="1750863"/>
                  <a:pt x="7004117" y="1739820"/>
                  <a:pt x="7011635" y="1731832"/>
                </a:cubicBezTo>
                <a:cubicBezTo>
                  <a:pt x="7019153" y="1723843"/>
                  <a:pt x="7028787" y="1719849"/>
                  <a:pt x="7040534" y="1719849"/>
                </a:cubicBezTo>
                <a:close/>
                <a:moveTo>
                  <a:pt x="3575892" y="1719849"/>
                </a:moveTo>
                <a:cubicBezTo>
                  <a:pt x="3587640" y="1719849"/>
                  <a:pt x="3597273" y="1723902"/>
                  <a:pt x="3604791" y="1732008"/>
                </a:cubicBezTo>
                <a:cubicBezTo>
                  <a:pt x="3612310" y="1740114"/>
                  <a:pt x="3616069" y="1751215"/>
                  <a:pt x="3616069" y="1765312"/>
                </a:cubicBezTo>
                <a:cubicBezTo>
                  <a:pt x="3616069" y="1779409"/>
                  <a:pt x="3612310" y="1790510"/>
                  <a:pt x="3604791" y="1798616"/>
                </a:cubicBezTo>
                <a:cubicBezTo>
                  <a:pt x="3597273" y="1806722"/>
                  <a:pt x="3587640" y="1810775"/>
                  <a:pt x="3575892" y="1810775"/>
                </a:cubicBezTo>
                <a:cubicBezTo>
                  <a:pt x="3564145" y="1810775"/>
                  <a:pt x="3554512" y="1806722"/>
                  <a:pt x="3546994" y="1798616"/>
                </a:cubicBezTo>
                <a:cubicBezTo>
                  <a:pt x="3539475" y="1790510"/>
                  <a:pt x="3535716" y="1779409"/>
                  <a:pt x="3535716" y="1765312"/>
                </a:cubicBezTo>
                <a:cubicBezTo>
                  <a:pt x="3535716" y="1751215"/>
                  <a:pt x="3539475" y="1740114"/>
                  <a:pt x="3546994" y="1732008"/>
                </a:cubicBezTo>
                <a:cubicBezTo>
                  <a:pt x="3554512" y="1723902"/>
                  <a:pt x="3564145" y="1719849"/>
                  <a:pt x="3575892" y="1719849"/>
                </a:cubicBezTo>
                <a:close/>
                <a:moveTo>
                  <a:pt x="5621595" y="1715973"/>
                </a:moveTo>
                <a:cubicBezTo>
                  <a:pt x="5640156" y="1718087"/>
                  <a:pt x="5653489" y="1723021"/>
                  <a:pt x="5661595" y="1730774"/>
                </a:cubicBezTo>
                <a:cubicBezTo>
                  <a:pt x="5669701" y="1738528"/>
                  <a:pt x="5673754" y="1749805"/>
                  <a:pt x="5673754" y="1764607"/>
                </a:cubicBezTo>
                <a:cubicBezTo>
                  <a:pt x="5673754" y="1780114"/>
                  <a:pt x="5669701" y="1791920"/>
                  <a:pt x="5661595" y="1800026"/>
                </a:cubicBezTo>
                <a:cubicBezTo>
                  <a:pt x="5653489" y="1808132"/>
                  <a:pt x="5640156" y="1813359"/>
                  <a:pt x="5621595" y="1815709"/>
                </a:cubicBezTo>
                <a:close/>
                <a:moveTo>
                  <a:pt x="5562387" y="1715620"/>
                </a:moveTo>
                <a:lnTo>
                  <a:pt x="5562387" y="1815709"/>
                </a:lnTo>
                <a:cubicBezTo>
                  <a:pt x="5544061" y="1813359"/>
                  <a:pt x="5530845" y="1808132"/>
                  <a:pt x="5522740" y="1800026"/>
                </a:cubicBezTo>
                <a:cubicBezTo>
                  <a:pt x="5514634" y="1791920"/>
                  <a:pt x="5510581" y="1780114"/>
                  <a:pt x="5510581" y="1764607"/>
                </a:cubicBezTo>
                <a:cubicBezTo>
                  <a:pt x="5510581" y="1749805"/>
                  <a:pt x="5514575" y="1738528"/>
                  <a:pt x="5522563" y="1730774"/>
                </a:cubicBezTo>
                <a:cubicBezTo>
                  <a:pt x="5530552" y="1723021"/>
                  <a:pt x="5543826" y="1717970"/>
                  <a:pt x="5562387" y="1715620"/>
                </a:cubicBezTo>
                <a:close/>
                <a:moveTo>
                  <a:pt x="9886042" y="1714210"/>
                </a:moveTo>
                <a:cubicBezTo>
                  <a:pt x="9896379" y="1714210"/>
                  <a:pt x="9905014" y="1717147"/>
                  <a:pt x="9911945" y="1723021"/>
                </a:cubicBezTo>
                <a:cubicBezTo>
                  <a:pt x="9918876" y="1728895"/>
                  <a:pt x="9923281" y="1736883"/>
                  <a:pt x="9925161" y="1746986"/>
                </a:cubicBezTo>
                <a:lnTo>
                  <a:pt x="9846922" y="1746986"/>
                </a:lnTo>
                <a:cubicBezTo>
                  <a:pt x="9848802" y="1736883"/>
                  <a:pt x="9853208" y="1728895"/>
                  <a:pt x="9860139" y="1723021"/>
                </a:cubicBezTo>
                <a:cubicBezTo>
                  <a:pt x="9867069" y="1717147"/>
                  <a:pt x="9875704" y="1714210"/>
                  <a:pt x="9886042" y="1714210"/>
                </a:cubicBezTo>
                <a:close/>
                <a:moveTo>
                  <a:pt x="9305017" y="1714210"/>
                </a:moveTo>
                <a:cubicBezTo>
                  <a:pt x="9315354" y="1714210"/>
                  <a:pt x="9323989" y="1717147"/>
                  <a:pt x="9330920" y="1723021"/>
                </a:cubicBezTo>
                <a:cubicBezTo>
                  <a:pt x="9337851" y="1728895"/>
                  <a:pt x="9342256" y="1736883"/>
                  <a:pt x="9344136" y="1746986"/>
                </a:cubicBezTo>
                <a:lnTo>
                  <a:pt x="9265897" y="1746986"/>
                </a:lnTo>
                <a:cubicBezTo>
                  <a:pt x="9267777" y="1736883"/>
                  <a:pt x="9272183" y="1728895"/>
                  <a:pt x="9279113" y="1723021"/>
                </a:cubicBezTo>
                <a:cubicBezTo>
                  <a:pt x="9286045" y="1717147"/>
                  <a:pt x="9294679" y="1714210"/>
                  <a:pt x="9305017" y="1714210"/>
                </a:cubicBezTo>
                <a:close/>
                <a:moveTo>
                  <a:pt x="4475843" y="1714210"/>
                </a:moveTo>
                <a:cubicBezTo>
                  <a:pt x="4486180" y="1714210"/>
                  <a:pt x="4494814" y="1717147"/>
                  <a:pt x="4501745" y="1723021"/>
                </a:cubicBezTo>
                <a:cubicBezTo>
                  <a:pt x="4508676" y="1728895"/>
                  <a:pt x="4513081" y="1736883"/>
                  <a:pt x="4514961" y="1746986"/>
                </a:cubicBezTo>
                <a:lnTo>
                  <a:pt x="4436723" y="1746986"/>
                </a:lnTo>
                <a:cubicBezTo>
                  <a:pt x="4438602" y="1736883"/>
                  <a:pt x="4443008" y="1728895"/>
                  <a:pt x="4449939" y="1723021"/>
                </a:cubicBezTo>
                <a:cubicBezTo>
                  <a:pt x="4456870" y="1717147"/>
                  <a:pt x="4465504" y="1714210"/>
                  <a:pt x="4475843" y="1714210"/>
                </a:cubicBezTo>
                <a:close/>
                <a:moveTo>
                  <a:pt x="3332843" y="1714210"/>
                </a:moveTo>
                <a:cubicBezTo>
                  <a:pt x="3343181" y="1714210"/>
                  <a:pt x="3351815" y="1717147"/>
                  <a:pt x="3358746" y="1723021"/>
                </a:cubicBezTo>
                <a:cubicBezTo>
                  <a:pt x="3365678" y="1728895"/>
                  <a:pt x="3370083" y="1736883"/>
                  <a:pt x="3371962" y="1746986"/>
                </a:cubicBezTo>
                <a:lnTo>
                  <a:pt x="3293723" y="1746986"/>
                </a:lnTo>
                <a:cubicBezTo>
                  <a:pt x="3295603" y="1736883"/>
                  <a:pt x="3300009" y="1728895"/>
                  <a:pt x="3306939" y="1723021"/>
                </a:cubicBezTo>
                <a:cubicBezTo>
                  <a:pt x="3313871" y="1717147"/>
                  <a:pt x="3322505" y="1714210"/>
                  <a:pt x="3332843" y="1714210"/>
                </a:cubicBezTo>
                <a:close/>
                <a:moveTo>
                  <a:pt x="9054223" y="1712801"/>
                </a:moveTo>
                <a:lnTo>
                  <a:pt x="9090875" y="1712801"/>
                </a:lnTo>
                <a:cubicBezTo>
                  <a:pt x="9106382" y="1712801"/>
                  <a:pt x="9114136" y="1718322"/>
                  <a:pt x="9114136" y="1729365"/>
                </a:cubicBezTo>
                <a:cubicBezTo>
                  <a:pt x="9114136" y="1740877"/>
                  <a:pt x="9106382" y="1746633"/>
                  <a:pt x="9090875" y="1746633"/>
                </a:cubicBezTo>
                <a:lnTo>
                  <a:pt x="9054223" y="1746633"/>
                </a:lnTo>
                <a:close/>
                <a:moveTo>
                  <a:pt x="7244474" y="1712801"/>
                </a:moveTo>
                <a:lnTo>
                  <a:pt x="7281126" y="1712801"/>
                </a:lnTo>
                <a:cubicBezTo>
                  <a:pt x="7296632" y="1712801"/>
                  <a:pt x="7304386" y="1718322"/>
                  <a:pt x="7304386" y="1729365"/>
                </a:cubicBezTo>
                <a:cubicBezTo>
                  <a:pt x="7304386" y="1740877"/>
                  <a:pt x="7296632" y="1746633"/>
                  <a:pt x="7281126" y="1746633"/>
                </a:cubicBezTo>
                <a:lnTo>
                  <a:pt x="7244474" y="1746633"/>
                </a:lnTo>
                <a:close/>
                <a:moveTo>
                  <a:pt x="5196599" y="1712801"/>
                </a:moveTo>
                <a:lnTo>
                  <a:pt x="5233251" y="1712801"/>
                </a:lnTo>
                <a:cubicBezTo>
                  <a:pt x="5248758" y="1712801"/>
                  <a:pt x="5256511" y="1718322"/>
                  <a:pt x="5256511" y="1729365"/>
                </a:cubicBezTo>
                <a:cubicBezTo>
                  <a:pt x="5256511" y="1740877"/>
                  <a:pt x="5248758" y="1746633"/>
                  <a:pt x="5233251" y="1746633"/>
                </a:cubicBezTo>
                <a:lnTo>
                  <a:pt x="5196599" y="1746633"/>
                </a:lnTo>
                <a:close/>
                <a:moveTo>
                  <a:pt x="3082049" y="1712801"/>
                </a:moveTo>
                <a:lnTo>
                  <a:pt x="3118701" y="1712801"/>
                </a:lnTo>
                <a:cubicBezTo>
                  <a:pt x="3134208" y="1712801"/>
                  <a:pt x="3141962" y="1718322"/>
                  <a:pt x="3141962" y="1729365"/>
                </a:cubicBezTo>
                <a:cubicBezTo>
                  <a:pt x="3141962" y="1740877"/>
                  <a:pt x="3134208" y="1746633"/>
                  <a:pt x="3118701" y="1746633"/>
                </a:cubicBezTo>
                <a:lnTo>
                  <a:pt x="3082049" y="1746633"/>
                </a:lnTo>
                <a:close/>
                <a:moveTo>
                  <a:pt x="1620371" y="1682492"/>
                </a:moveTo>
                <a:cubicBezTo>
                  <a:pt x="1640812" y="1684842"/>
                  <a:pt x="1656025" y="1690363"/>
                  <a:pt x="1666011" y="1699056"/>
                </a:cubicBezTo>
                <a:cubicBezTo>
                  <a:pt x="1675996" y="1707749"/>
                  <a:pt x="1680989" y="1720202"/>
                  <a:pt x="1680989" y="1736413"/>
                </a:cubicBezTo>
                <a:cubicBezTo>
                  <a:pt x="1680989" y="1752625"/>
                  <a:pt x="1676113" y="1765195"/>
                  <a:pt x="1666363" y="1774123"/>
                </a:cubicBezTo>
                <a:cubicBezTo>
                  <a:pt x="1656613" y="1783051"/>
                  <a:pt x="1641282" y="1788690"/>
                  <a:pt x="1620371" y="1791039"/>
                </a:cubicBezTo>
                <a:close/>
                <a:moveTo>
                  <a:pt x="1556583" y="1682492"/>
                </a:moveTo>
                <a:lnTo>
                  <a:pt x="1556583" y="1790687"/>
                </a:lnTo>
                <a:cubicBezTo>
                  <a:pt x="1536377" y="1788102"/>
                  <a:pt x="1521223" y="1782463"/>
                  <a:pt x="1511120" y="1773770"/>
                </a:cubicBezTo>
                <a:cubicBezTo>
                  <a:pt x="1501017" y="1765077"/>
                  <a:pt x="1495966" y="1752742"/>
                  <a:pt x="1495966" y="1736766"/>
                </a:cubicBezTo>
                <a:cubicBezTo>
                  <a:pt x="1495966" y="1720319"/>
                  <a:pt x="1500782" y="1707749"/>
                  <a:pt x="1510415" y="1699056"/>
                </a:cubicBezTo>
                <a:cubicBezTo>
                  <a:pt x="1520048" y="1690363"/>
                  <a:pt x="1535437" y="1684842"/>
                  <a:pt x="1556583" y="1682492"/>
                </a:cubicBezTo>
                <a:close/>
                <a:moveTo>
                  <a:pt x="10527836" y="1669805"/>
                </a:moveTo>
                <a:lnTo>
                  <a:pt x="10527836" y="1860819"/>
                </a:lnTo>
                <a:lnTo>
                  <a:pt x="10589863" y="1860819"/>
                </a:lnTo>
                <a:lnTo>
                  <a:pt x="10669158" y="1760378"/>
                </a:lnTo>
                <a:lnTo>
                  <a:pt x="10669158" y="1860819"/>
                </a:lnTo>
                <a:lnTo>
                  <a:pt x="10736119" y="1860819"/>
                </a:lnTo>
                <a:lnTo>
                  <a:pt x="10736119" y="1669805"/>
                </a:lnTo>
                <a:lnTo>
                  <a:pt x="10674445" y="1669805"/>
                </a:lnTo>
                <a:lnTo>
                  <a:pt x="10594444" y="1769894"/>
                </a:lnTo>
                <a:lnTo>
                  <a:pt x="10594444" y="1669805"/>
                </a:lnTo>
                <a:close/>
                <a:moveTo>
                  <a:pt x="10270661" y="1669805"/>
                </a:moveTo>
                <a:lnTo>
                  <a:pt x="10270661" y="1860819"/>
                </a:lnTo>
                <a:lnTo>
                  <a:pt x="10332688" y="1860819"/>
                </a:lnTo>
                <a:lnTo>
                  <a:pt x="10411984" y="1760378"/>
                </a:lnTo>
                <a:lnTo>
                  <a:pt x="10411984" y="1860819"/>
                </a:lnTo>
                <a:lnTo>
                  <a:pt x="10478944" y="1860819"/>
                </a:lnTo>
                <a:lnTo>
                  <a:pt x="10478944" y="1669805"/>
                </a:lnTo>
                <a:lnTo>
                  <a:pt x="10417270" y="1669805"/>
                </a:lnTo>
                <a:lnTo>
                  <a:pt x="10337270" y="1769894"/>
                </a:lnTo>
                <a:lnTo>
                  <a:pt x="10337270" y="1669805"/>
                </a:lnTo>
                <a:close/>
                <a:moveTo>
                  <a:pt x="10023011" y="1669805"/>
                </a:moveTo>
                <a:lnTo>
                  <a:pt x="10023011" y="1860819"/>
                </a:lnTo>
                <a:lnTo>
                  <a:pt x="10089620" y="1860819"/>
                </a:lnTo>
                <a:lnTo>
                  <a:pt x="10089620" y="1793858"/>
                </a:lnTo>
                <a:lnTo>
                  <a:pt x="10158342" y="1793858"/>
                </a:lnTo>
                <a:lnTo>
                  <a:pt x="10158342" y="1860819"/>
                </a:lnTo>
                <a:lnTo>
                  <a:pt x="10225303" y="1860819"/>
                </a:lnTo>
                <a:lnTo>
                  <a:pt x="10225303" y="1669805"/>
                </a:lnTo>
                <a:lnTo>
                  <a:pt x="10158342" y="1669805"/>
                </a:lnTo>
                <a:lnTo>
                  <a:pt x="10158342" y="1740642"/>
                </a:lnTo>
                <a:lnTo>
                  <a:pt x="10089620" y="1740642"/>
                </a:lnTo>
                <a:lnTo>
                  <a:pt x="10089620" y="1669805"/>
                </a:lnTo>
                <a:close/>
                <a:moveTo>
                  <a:pt x="9441986" y="1669805"/>
                </a:moveTo>
                <a:lnTo>
                  <a:pt x="9441986" y="1860819"/>
                </a:lnTo>
                <a:lnTo>
                  <a:pt x="9677054" y="1860819"/>
                </a:lnTo>
                <a:lnTo>
                  <a:pt x="9708419" y="1860819"/>
                </a:lnTo>
                <a:lnTo>
                  <a:pt x="9708419" y="1897471"/>
                </a:lnTo>
                <a:lnTo>
                  <a:pt x="9770446" y="1897471"/>
                </a:lnTo>
                <a:lnTo>
                  <a:pt x="9770446" y="1807251"/>
                </a:lnTo>
                <a:lnTo>
                  <a:pt x="9744719" y="1807251"/>
                </a:lnTo>
                <a:lnTo>
                  <a:pt x="9744719" y="1669805"/>
                </a:lnTo>
                <a:lnTo>
                  <a:pt x="9678464" y="1669805"/>
                </a:lnTo>
                <a:lnTo>
                  <a:pt x="9678464" y="1807251"/>
                </a:lnTo>
                <a:lnTo>
                  <a:pt x="9677054" y="1807251"/>
                </a:lnTo>
                <a:lnTo>
                  <a:pt x="9627009" y="1807251"/>
                </a:lnTo>
                <a:lnTo>
                  <a:pt x="9627009" y="1669805"/>
                </a:lnTo>
                <a:lnTo>
                  <a:pt x="9560401" y="1669805"/>
                </a:lnTo>
                <a:lnTo>
                  <a:pt x="9560401" y="1807251"/>
                </a:lnTo>
                <a:lnTo>
                  <a:pt x="9508594" y="1807251"/>
                </a:lnTo>
                <a:lnTo>
                  <a:pt x="9508594" y="1669805"/>
                </a:lnTo>
                <a:close/>
                <a:moveTo>
                  <a:pt x="8994311" y="1669805"/>
                </a:moveTo>
                <a:lnTo>
                  <a:pt x="8994311" y="1860819"/>
                </a:lnTo>
                <a:lnTo>
                  <a:pt x="9101801" y="1860819"/>
                </a:lnTo>
                <a:cubicBezTo>
                  <a:pt x="9127881" y="1860819"/>
                  <a:pt x="9147617" y="1855944"/>
                  <a:pt x="9161009" y="1846194"/>
                </a:cubicBezTo>
                <a:cubicBezTo>
                  <a:pt x="9174401" y="1836443"/>
                  <a:pt x="9181097" y="1822992"/>
                  <a:pt x="9181097" y="1805841"/>
                </a:cubicBezTo>
                <a:cubicBezTo>
                  <a:pt x="9181097" y="1783051"/>
                  <a:pt x="9170171" y="1768014"/>
                  <a:pt x="9148321" y="1760731"/>
                </a:cubicBezTo>
                <a:cubicBezTo>
                  <a:pt x="9157014" y="1756501"/>
                  <a:pt x="9163710" y="1750863"/>
                  <a:pt x="9168409" y="1743814"/>
                </a:cubicBezTo>
                <a:cubicBezTo>
                  <a:pt x="9173109" y="1736766"/>
                  <a:pt x="9175457" y="1728660"/>
                  <a:pt x="9175457" y="1719497"/>
                </a:cubicBezTo>
                <a:cubicBezTo>
                  <a:pt x="9175457" y="1703755"/>
                  <a:pt x="9168585" y="1691538"/>
                  <a:pt x="9154841" y="1682845"/>
                </a:cubicBezTo>
                <a:cubicBezTo>
                  <a:pt x="9141097" y="1674151"/>
                  <a:pt x="9121771" y="1669805"/>
                  <a:pt x="9096867" y="1669805"/>
                </a:cubicBezTo>
                <a:close/>
                <a:moveTo>
                  <a:pt x="8051336" y="1669805"/>
                </a:moveTo>
                <a:lnTo>
                  <a:pt x="8051336" y="1860819"/>
                </a:lnTo>
                <a:lnTo>
                  <a:pt x="8117945" y="1860819"/>
                </a:lnTo>
                <a:lnTo>
                  <a:pt x="8117945" y="1723021"/>
                </a:lnTo>
                <a:lnTo>
                  <a:pt x="8182086" y="1723021"/>
                </a:lnTo>
                <a:lnTo>
                  <a:pt x="8182086" y="1860819"/>
                </a:lnTo>
                <a:lnTo>
                  <a:pt x="8248695" y="1860819"/>
                </a:lnTo>
                <a:lnTo>
                  <a:pt x="8248695" y="1669805"/>
                </a:lnTo>
                <a:close/>
                <a:moveTo>
                  <a:pt x="7641761" y="1669805"/>
                </a:moveTo>
                <a:lnTo>
                  <a:pt x="7641761" y="1860819"/>
                </a:lnTo>
                <a:lnTo>
                  <a:pt x="7702026" y="1860819"/>
                </a:lnTo>
                <a:lnTo>
                  <a:pt x="7702026" y="1758968"/>
                </a:lnTo>
                <a:lnTo>
                  <a:pt x="7749604" y="1843903"/>
                </a:lnTo>
                <a:lnTo>
                  <a:pt x="7778150" y="1843903"/>
                </a:lnTo>
                <a:lnTo>
                  <a:pt x="7827137" y="1760378"/>
                </a:lnTo>
                <a:lnTo>
                  <a:pt x="7827137" y="1860819"/>
                </a:lnTo>
                <a:lnTo>
                  <a:pt x="7887402" y="1860819"/>
                </a:lnTo>
                <a:lnTo>
                  <a:pt x="7887049" y="1669805"/>
                </a:lnTo>
                <a:lnTo>
                  <a:pt x="7823965" y="1669805"/>
                </a:lnTo>
                <a:lnTo>
                  <a:pt x="7765463" y="1769541"/>
                </a:lnTo>
                <a:lnTo>
                  <a:pt x="7712247" y="1669805"/>
                </a:lnTo>
                <a:close/>
                <a:moveTo>
                  <a:pt x="7184561" y="1669805"/>
                </a:moveTo>
                <a:lnTo>
                  <a:pt x="7184561" y="1860819"/>
                </a:lnTo>
                <a:lnTo>
                  <a:pt x="7292051" y="1860819"/>
                </a:lnTo>
                <a:cubicBezTo>
                  <a:pt x="7318131" y="1860819"/>
                  <a:pt x="7337867" y="1855944"/>
                  <a:pt x="7351259" y="1846194"/>
                </a:cubicBezTo>
                <a:cubicBezTo>
                  <a:pt x="7364651" y="1836443"/>
                  <a:pt x="7371347" y="1822992"/>
                  <a:pt x="7371347" y="1805841"/>
                </a:cubicBezTo>
                <a:cubicBezTo>
                  <a:pt x="7371347" y="1783051"/>
                  <a:pt x="7360422" y="1768014"/>
                  <a:pt x="7338571" y="1760731"/>
                </a:cubicBezTo>
                <a:cubicBezTo>
                  <a:pt x="7347264" y="1756501"/>
                  <a:pt x="7353960" y="1750863"/>
                  <a:pt x="7358659" y="1743814"/>
                </a:cubicBezTo>
                <a:cubicBezTo>
                  <a:pt x="7363359" y="1736766"/>
                  <a:pt x="7365708" y="1728660"/>
                  <a:pt x="7365708" y="1719497"/>
                </a:cubicBezTo>
                <a:cubicBezTo>
                  <a:pt x="7365708" y="1703755"/>
                  <a:pt x="7358836" y="1691538"/>
                  <a:pt x="7345091" y="1682845"/>
                </a:cubicBezTo>
                <a:cubicBezTo>
                  <a:pt x="7331347" y="1674151"/>
                  <a:pt x="7312022" y="1669805"/>
                  <a:pt x="7287117" y="1669805"/>
                </a:cubicBezTo>
                <a:close/>
                <a:moveTo>
                  <a:pt x="6489236" y="1669805"/>
                </a:moveTo>
                <a:lnTo>
                  <a:pt x="6489236" y="1860819"/>
                </a:lnTo>
                <a:lnTo>
                  <a:pt x="6555845" y="1860819"/>
                </a:lnTo>
                <a:lnTo>
                  <a:pt x="6555845" y="1793858"/>
                </a:lnTo>
                <a:lnTo>
                  <a:pt x="6624568" y="1793858"/>
                </a:lnTo>
                <a:lnTo>
                  <a:pt x="6624568" y="1860819"/>
                </a:lnTo>
                <a:lnTo>
                  <a:pt x="6691529" y="1860819"/>
                </a:lnTo>
                <a:lnTo>
                  <a:pt x="6691529" y="1669805"/>
                </a:lnTo>
                <a:lnTo>
                  <a:pt x="6624568" y="1669805"/>
                </a:lnTo>
                <a:lnTo>
                  <a:pt x="6624568" y="1740642"/>
                </a:lnTo>
                <a:lnTo>
                  <a:pt x="6555845" y="1740642"/>
                </a:lnTo>
                <a:lnTo>
                  <a:pt x="6555845" y="1669805"/>
                </a:lnTo>
                <a:close/>
                <a:moveTo>
                  <a:pt x="6022511" y="1669805"/>
                </a:moveTo>
                <a:lnTo>
                  <a:pt x="6022511" y="1860819"/>
                </a:lnTo>
                <a:lnTo>
                  <a:pt x="6089120" y="1860819"/>
                </a:lnTo>
                <a:lnTo>
                  <a:pt x="6089120" y="1793858"/>
                </a:lnTo>
                <a:lnTo>
                  <a:pt x="6157843" y="1793858"/>
                </a:lnTo>
                <a:lnTo>
                  <a:pt x="6157843" y="1860819"/>
                </a:lnTo>
                <a:lnTo>
                  <a:pt x="6224804" y="1860819"/>
                </a:lnTo>
                <a:lnTo>
                  <a:pt x="6224804" y="1669805"/>
                </a:lnTo>
                <a:lnTo>
                  <a:pt x="6157843" y="1669805"/>
                </a:lnTo>
                <a:lnTo>
                  <a:pt x="6157843" y="1740642"/>
                </a:lnTo>
                <a:lnTo>
                  <a:pt x="6089120" y="1740642"/>
                </a:lnTo>
                <a:lnTo>
                  <a:pt x="6089120" y="1669805"/>
                </a:lnTo>
                <a:close/>
                <a:moveTo>
                  <a:pt x="5765337" y="1669805"/>
                </a:moveTo>
                <a:lnTo>
                  <a:pt x="5765337" y="1860819"/>
                </a:lnTo>
                <a:lnTo>
                  <a:pt x="5827364" y="1860819"/>
                </a:lnTo>
                <a:lnTo>
                  <a:pt x="5906659" y="1760378"/>
                </a:lnTo>
                <a:lnTo>
                  <a:pt x="5906659" y="1860819"/>
                </a:lnTo>
                <a:lnTo>
                  <a:pt x="5973620" y="1860819"/>
                </a:lnTo>
                <a:lnTo>
                  <a:pt x="5973620" y="1669805"/>
                </a:lnTo>
                <a:lnTo>
                  <a:pt x="5911945" y="1669805"/>
                </a:lnTo>
                <a:lnTo>
                  <a:pt x="5831945" y="1769894"/>
                </a:lnTo>
                <a:lnTo>
                  <a:pt x="5831945" y="1669805"/>
                </a:lnTo>
                <a:close/>
                <a:moveTo>
                  <a:pt x="5136686" y="1669805"/>
                </a:moveTo>
                <a:lnTo>
                  <a:pt x="5136686" y="1860819"/>
                </a:lnTo>
                <a:lnTo>
                  <a:pt x="5244176" y="1860819"/>
                </a:lnTo>
                <a:cubicBezTo>
                  <a:pt x="5270256" y="1860819"/>
                  <a:pt x="5289991" y="1855944"/>
                  <a:pt x="5303383" y="1846194"/>
                </a:cubicBezTo>
                <a:cubicBezTo>
                  <a:pt x="5316776" y="1836443"/>
                  <a:pt x="5323472" y="1822992"/>
                  <a:pt x="5323472" y="1805841"/>
                </a:cubicBezTo>
                <a:cubicBezTo>
                  <a:pt x="5323472" y="1783051"/>
                  <a:pt x="5312547" y="1768014"/>
                  <a:pt x="5290696" y="1760731"/>
                </a:cubicBezTo>
                <a:cubicBezTo>
                  <a:pt x="5299390" y="1756501"/>
                  <a:pt x="5306086" y="1750863"/>
                  <a:pt x="5310784" y="1743814"/>
                </a:cubicBezTo>
                <a:cubicBezTo>
                  <a:pt x="5315483" y="1736766"/>
                  <a:pt x="5317833" y="1728660"/>
                  <a:pt x="5317833" y="1719497"/>
                </a:cubicBezTo>
                <a:cubicBezTo>
                  <a:pt x="5317833" y="1703755"/>
                  <a:pt x="5310961" y="1691538"/>
                  <a:pt x="5297217" y="1682845"/>
                </a:cubicBezTo>
                <a:cubicBezTo>
                  <a:pt x="5283472" y="1674151"/>
                  <a:pt x="5264147" y="1669805"/>
                  <a:pt x="5239242" y="1669805"/>
                </a:cubicBezTo>
                <a:close/>
                <a:moveTo>
                  <a:pt x="4593780" y="1669805"/>
                </a:moveTo>
                <a:lnTo>
                  <a:pt x="4593780" y="1723021"/>
                </a:lnTo>
                <a:lnTo>
                  <a:pt x="4655455" y="1723021"/>
                </a:lnTo>
                <a:lnTo>
                  <a:pt x="4655455" y="1860819"/>
                </a:lnTo>
                <a:lnTo>
                  <a:pt x="4722064" y="1860819"/>
                </a:lnTo>
                <a:lnTo>
                  <a:pt x="4722064" y="1723021"/>
                </a:lnTo>
                <a:lnTo>
                  <a:pt x="4783385" y="1723021"/>
                </a:lnTo>
                <a:lnTo>
                  <a:pt x="4783385" y="1669805"/>
                </a:lnTo>
                <a:close/>
                <a:moveTo>
                  <a:pt x="4165156" y="1669805"/>
                </a:moveTo>
                <a:lnTo>
                  <a:pt x="4165156" y="1723021"/>
                </a:lnTo>
                <a:lnTo>
                  <a:pt x="4226830" y="1723021"/>
                </a:lnTo>
                <a:lnTo>
                  <a:pt x="4226830" y="1860819"/>
                </a:lnTo>
                <a:lnTo>
                  <a:pt x="4293438" y="1860819"/>
                </a:lnTo>
                <a:lnTo>
                  <a:pt x="4293438" y="1723021"/>
                </a:lnTo>
                <a:lnTo>
                  <a:pt x="4354761" y="1723021"/>
                </a:lnTo>
                <a:lnTo>
                  <a:pt x="4354761" y="1669805"/>
                </a:lnTo>
                <a:close/>
                <a:moveTo>
                  <a:pt x="3927013" y="1669805"/>
                </a:moveTo>
                <a:lnTo>
                  <a:pt x="3927013" y="1860819"/>
                </a:lnTo>
                <a:lnTo>
                  <a:pt x="3989039" y="1860819"/>
                </a:lnTo>
                <a:lnTo>
                  <a:pt x="4068335" y="1760378"/>
                </a:lnTo>
                <a:lnTo>
                  <a:pt x="4068335" y="1860819"/>
                </a:lnTo>
                <a:lnTo>
                  <a:pt x="4135296" y="1860819"/>
                </a:lnTo>
                <a:lnTo>
                  <a:pt x="4135296" y="1669805"/>
                </a:lnTo>
                <a:lnTo>
                  <a:pt x="4073622" y="1669805"/>
                </a:lnTo>
                <a:lnTo>
                  <a:pt x="3993621" y="1769894"/>
                </a:lnTo>
                <a:lnTo>
                  <a:pt x="3993621" y="1669805"/>
                </a:lnTo>
                <a:close/>
                <a:moveTo>
                  <a:pt x="3022137" y="1669805"/>
                </a:moveTo>
                <a:lnTo>
                  <a:pt x="3022137" y="1860819"/>
                </a:lnTo>
                <a:lnTo>
                  <a:pt x="3129627" y="1860819"/>
                </a:lnTo>
                <a:cubicBezTo>
                  <a:pt x="3155706" y="1860819"/>
                  <a:pt x="3175442" y="1855944"/>
                  <a:pt x="3188834" y="1846194"/>
                </a:cubicBezTo>
                <a:cubicBezTo>
                  <a:pt x="3202226" y="1836443"/>
                  <a:pt x="3208923" y="1822992"/>
                  <a:pt x="3208923" y="1805841"/>
                </a:cubicBezTo>
                <a:cubicBezTo>
                  <a:pt x="3208923" y="1783051"/>
                  <a:pt x="3197998" y="1768014"/>
                  <a:pt x="3176147" y="1760731"/>
                </a:cubicBezTo>
                <a:cubicBezTo>
                  <a:pt x="3184840" y="1756501"/>
                  <a:pt x="3191537" y="1750863"/>
                  <a:pt x="3196235" y="1743814"/>
                </a:cubicBezTo>
                <a:cubicBezTo>
                  <a:pt x="3200934" y="1736766"/>
                  <a:pt x="3203284" y="1728660"/>
                  <a:pt x="3203284" y="1719497"/>
                </a:cubicBezTo>
                <a:cubicBezTo>
                  <a:pt x="3203284" y="1703755"/>
                  <a:pt x="3196411" y="1691538"/>
                  <a:pt x="3182666" y="1682845"/>
                </a:cubicBezTo>
                <a:cubicBezTo>
                  <a:pt x="3168922" y="1674151"/>
                  <a:pt x="3149598" y="1669805"/>
                  <a:pt x="3124693" y="1669805"/>
                </a:cubicBezTo>
                <a:close/>
                <a:moveTo>
                  <a:pt x="2764962" y="1669805"/>
                </a:moveTo>
                <a:lnTo>
                  <a:pt x="2764962" y="1860819"/>
                </a:lnTo>
                <a:lnTo>
                  <a:pt x="2826989" y="1860819"/>
                </a:lnTo>
                <a:lnTo>
                  <a:pt x="2906285" y="1760378"/>
                </a:lnTo>
                <a:lnTo>
                  <a:pt x="2906285" y="1860819"/>
                </a:lnTo>
                <a:lnTo>
                  <a:pt x="2973246" y="1860819"/>
                </a:lnTo>
                <a:lnTo>
                  <a:pt x="2973246" y="1669805"/>
                </a:lnTo>
                <a:lnTo>
                  <a:pt x="2911571" y="1669805"/>
                </a:lnTo>
                <a:lnTo>
                  <a:pt x="2831571" y="1769894"/>
                </a:lnTo>
                <a:lnTo>
                  <a:pt x="2831571" y="1669805"/>
                </a:lnTo>
                <a:close/>
                <a:moveTo>
                  <a:pt x="2517312" y="1669805"/>
                </a:moveTo>
                <a:lnTo>
                  <a:pt x="2517312" y="1860819"/>
                </a:lnTo>
                <a:lnTo>
                  <a:pt x="2583920" y="1860819"/>
                </a:lnTo>
                <a:lnTo>
                  <a:pt x="2583920" y="1793858"/>
                </a:lnTo>
                <a:lnTo>
                  <a:pt x="2652643" y="1793858"/>
                </a:lnTo>
                <a:lnTo>
                  <a:pt x="2652643" y="1860819"/>
                </a:lnTo>
                <a:lnTo>
                  <a:pt x="2719604" y="1860819"/>
                </a:lnTo>
                <a:lnTo>
                  <a:pt x="2719604" y="1669805"/>
                </a:lnTo>
                <a:lnTo>
                  <a:pt x="2652643" y="1669805"/>
                </a:lnTo>
                <a:lnTo>
                  <a:pt x="2652643" y="1740642"/>
                </a:lnTo>
                <a:lnTo>
                  <a:pt x="2583920" y="1740642"/>
                </a:lnTo>
                <a:lnTo>
                  <a:pt x="2583920" y="1669805"/>
                </a:lnTo>
                <a:close/>
                <a:moveTo>
                  <a:pt x="2265804" y="1669805"/>
                </a:moveTo>
                <a:lnTo>
                  <a:pt x="2347568" y="1863286"/>
                </a:lnTo>
                <a:cubicBezTo>
                  <a:pt x="2344748" y="1868925"/>
                  <a:pt x="2341282" y="1873037"/>
                  <a:pt x="2337171" y="1875621"/>
                </a:cubicBezTo>
                <a:cubicBezTo>
                  <a:pt x="2333059" y="1878206"/>
                  <a:pt x="2327832" y="1879498"/>
                  <a:pt x="2321488" y="1879498"/>
                </a:cubicBezTo>
                <a:cubicBezTo>
                  <a:pt x="2316084" y="1879498"/>
                  <a:pt x="2310739" y="1878499"/>
                  <a:pt x="2305452" y="1876502"/>
                </a:cubicBezTo>
                <a:cubicBezTo>
                  <a:pt x="2300166" y="1874505"/>
                  <a:pt x="2295644" y="1871744"/>
                  <a:pt x="2291884" y="1868220"/>
                </a:cubicBezTo>
                <a:lnTo>
                  <a:pt x="2268624" y="1915093"/>
                </a:lnTo>
                <a:cubicBezTo>
                  <a:pt x="2274968" y="1920262"/>
                  <a:pt x="2283250" y="1924432"/>
                  <a:pt x="2293470" y="1927604"/>
                </a:cubicBezTo>
                <a:cubicBezTo>
                  <a:pt x="2303690" y="1930776"/>
                  <a:pt x="2313852" y="1932361"/>
                  <a:pt x="2323954" y="1932361"/>
                </a:cubicBezTo>
                <a:cubicBezTo>
                  <a:pt x="2343925" y="1932361"/>
                  <a:pt x="2360842" y="1927604"/>
                  <a:pt x="2374704" y="1918088"/>
                </a:cubicBezTo>
                <a:cubicBezTo>
                  <a:pt x="2388566" y="1908573"/>
                  <a:pt x="2400314" y="1892068"/>
                  <a:pt x="2409947" y="1868573"/>
                </a:cubicBezTo>
                <a:lnTo>
                  <a:pt x="2492414" y="1669805"/>
                </a:lnTo>
                <a:lnTo>
                  <a:pt x="2428626" y="1669805"/>
                </a:lnTo>
                <a:lnTo>
                  <a:pt x="2381400" y="1786458"/>
                </a:lnTo>
                <a:lnTo>
                  <a:pt x="2334527" y="1669805"/>
                </a:lnTo>
                <a:close/>
                <a:moveTo>
                  <a:pt x="2041062" y="1669805"/>
                </a:moveTo>
                <a:lnTo>
                  <a:pt x="2041062" y="1860819"/>
                </a:lnTo>
                <a:lnTo>
                  <a:pt x="2107671" y="1860819"/>
                </a:lnTo>
                <a:lnTo>
                  <a:pt x="2107671" y="1793858"/>
                </a:lnTo>
                <a:lnTo>
                  <a:pt x="2176394" y="1793858"/>
                </a:lnTo>
                <a:lnTo>
                  <a:pt x="2176394" y="1860819"/>
                </a:lnTo>
                <a:lnTo>
                  <a:pt x="2243354" y="1860819"/>
                </a:lnTo>
                <a:lnTo>
                  <a:pt x="2243354" y="1669805"/>
                </a:lnTo>
                <a:lnTo>
                  <a:pt x="2176394" y="1669805"/>
                </a:lnTo>
                <a:lnTo>
                  <a:pt x="2176394" y="1740642"/>
                </a:lnTo>
                <a:lnTo>
                  <a:pt x="2107671" y="1740642"/>
                </a:lnTo>
                <a:lnTo>
                  <a:pt x="2107671" y="1669805"/>
                </a:lnTo>
                <a:close/>
                <a:moveTo>
                  <a:pt x="1783887" y="1669805"/>
                </a:moveTo>
                <a:lnTo>
                  <a:pt x="1783887" y="1860819"/>
                </a:lnTo>
                <a:lnTo>
                  <a:pt x="1845914" y="1860819"/>
                </a:lnTo>
                <a:lnTo>
                  <a:pt x="1925210" y="1760378"/>
                </a:lnTo>
                <a:lnTo>
                  <a:pt x="1925210" y="1860819"/>
                </a:lnTo>
                <a:lnTo>
                  <a:pt x="1992170" y="1860819"/>
                </a:lnTo>
                <a:lnTo>
                  <a:pt x="1992170" y="1669805"/>
                </a:lnTo>
                <a:lnTo>
                  <a:pt x="1930496" y="1669805"/>
                </a:lnTo>
                <a:lnTo>
                  <a:pt x="1850495" y="1769894"/>
                </a:lnTo>
                <a:lnTo>
                  <a:pt x="1850495" y="1669805"/>
                </a:lnTo>
                <a:close/>
                <a:moveTo>
                  <a:pt x="9885689" y="1666633"/>
                </a:moveTo>
                <a:cubicBezTo>
                  <a:pt x="9865718" y="1666633"/>
                  <a:pt x="9847745" y="1670862"/>
                  <a:pt x="9831768" y="1679320"/>
                </a:cubicBezTo>
                <a:cubicBezTo>
                  <a:pt x="9815792" y="1687779"/>
                  <a:pt x="9803281" y="1699467"/>
                  <a:pt x="9794235" y="1714387"/>
                </a:cubicBezTo>
                <a:cubicBezTo>
                  <a:pt x="9785190" y="1729306"/>
                  <a:pt x="9780667" y="1746164"/>
                  <a:pt x="9780667" y="1764960"/>
                </a:cubicBezTo>
                <a:cubicBezTo>
                  <a:pt x="9780667" y="1783991"/>
                  <a:pt x="9785307" y="1801024"/>
                  <a:pt x="9794587" y="1816061"/>
                </a:cubicBezTo>
                <a:cubicBezTo>
                  <a:pt x="9803868" y="1831098"/>
                  <a:pt x="9816966" y="1842846"/>
                  <a:pt x="9833883" y="1851304"/>
                </a:cubicBezTo>
                <a:cubicBezTo>
                  <a:pt x="9850799" y="1859762"/>
                  <a:pt x="9870418" y="1863991"/>
                  <a:pt x="9892738" y="1863991"/>
                </a:cubicBezTo>
                <a:cubicBezTo>
                  <a:pt x="9928450" y="1863991"/>
                  <a:pt x="9955587" y="1853653"/>
                  <a:pt x="9974148" y="1832978"/>
                </a:cubicBezTo>
                <a:lnTo>
                  <a:pt x="9938905" y="1796325"/>
                </a:lnTo>
                <a:cubicBezTo>
                  <a:pt x="9932092" y="1802199"/>
                  <a:pt x="9925337" y="1806428"/>
                  <a:pt x="9918641" y="1809013"/>
                </a:cubicBezTo>
                <a:cubicBezTo>
                  <a:pt x="9911945" y="1811597"/>
                  <a:pt x="9904015" y="1812889"/>
                  <a:pt x="9894852" y="1812889"/>
                </a:cubicBezTo>
                <a:cubicBezTo>
                  <a:pt x="9882635" y="1812889"/>
                  <a:pt x="9872473" y="1810246"/>
                  <a:pt x="9864367" y="1804960"/>
                </a:cubicBezTo>
                <a:cubicBezTo>
                  <a:pt x="9856262" y="1799673"/>
                  <a:pt x="9850799" y="1792096"/>
                  <a:pt x="9847980" y="1782228"/>
                </a:cubicBezTo>
                <a:lnTo>
                  <a:pt x="9986835" y="1782228"/>
                </a:lnTo>
                <a:cubicBezTo>
                  <a:pt x="9987540" y="1771656"/>
                  <a:pt x="9987892" y="1766134"/>
                  <a:pt x="9987892" y="1765664"/>
                </a:cubicBezTo>
                <a:cubicBezTo>
                  <a:pt x="9987892" y="1745224"/>
                  <a:pt x="9983370" y="1727544"/>
                  <a:pt x="9974324" y="1712625"/>
                </a:cubicBezTo>
                <a:cubicBezTo>
                  <a:pt x="9965279" y="1697705"/>
                  <a:pt x="9953003" y="1686310"/>
                  <a:pt x="9937496" y="1678439"/>
                </a:cubicBezTo>
                <a:cubicBezTo>
                  <a:pt x="9921989" y="1670568"/>
                  <a:pt x="9904720" y="1666633"/>
                  <a:pt x="9885689" y="1666633"/>
                </a:cubicBezTo>
                <a:close/>
                <a:moveTo>
                  <a:pt x="9304665" y="1666633"/>
                </a:moveTo>
                <a:cubicBezTo>
                  <a:pt x="9284693" y="1666633"/>
                  <a:pt x="9266720" y="1670862"/>
                  <a:pt x="9250743" y="1679320"/>
                </a:cubicBezTo>
                <a:cubicBezTo>
                  <a:pt x="9234767" y="1687779"/>
                  <a:pt x="9222255" y="1699467"/>
                  <a:pt x="9213210" y="1714387"/>
                </a:cubicBezTo>
                <a:cubicBezTo>
                  <a:pt x="9204165" y="1729306"/>
                  <a:pt x="9199641" y="1746164"/>
                  <a:pt x="9199641" y="1764960"/>
                </a:cubicBezTo>
                <a:cubicBezTo>
                  <a:pt x="9199641" y="1783991"/>
                  <a:pt x="9204282" y="1801024"/>
                  <a:pt x="9213563" y="1816061"/>
                </a:cubicBezTo>
                <a:cubicBezTo>
                  <a:pt x="9222843" y="1831098"/>
                  <a:pt x="9235941" y="1842846"/>
                  <a:pt x="9252858" y="1851304"/>
                </a:cubicBezTo>
                <a:cubicBezTo>
                  <a:pt x="9269775" y="1859762"/>
                  <a:pt x="9289393" y="1863991"/>
                  <a:pt x="9311713" y="1863991"/>
                </a:cubicBezTo>
                <a:cubicBezTo>
                  <a:pt x="9347425" y="1863991"/>
                  <a:pt x="9374562" y="1853653"/>
                  <a:pt x="9393123" y="1832978"/>
                </a:cubicBezTo>
                <a:lnTo>
                  <a:pt x="9357881" y="1796325"/>
                </a:lnTo>
                <a:cubicBezTo>
                  <a:pt x="9351067" y="1802199"/>
                  <a:pt x="9344312" y="1806428"/>
                  <a:pt x="9337616" y="1809013"/>
                </a:cubicBezTo>
                <a:cubicBezTo>
                  <a:pt x="9330920" y="1811597"/>
                  <a:pt x="9322990" y="1812889"/>
                  <a:pt x="9313828" y="1812889"/>
                </a:cubicBezTo>
                <a:cubicBezTo>
                  <a:pt x="9301610" y="1812889"/>
                  <a:pt x="9291448" y="1810246"/>
                  <a:pt x="9283343" y="1804960"/>
                </a:cubicBezTo>
                <a:cubicBezTo>
                  <a:pt x="9275237" y="1799673"/>
                  <a:pt x="9269775" y="1792096"/>
                  <a:pt x="9266955" y="1782228"/>
                </a:cubicBezTo>
                <a:lnTo>
                  <a:pt x="9405810" y="1782228"/>
                </a:lnTo>
                <a:cubicBezTo>
                  <a:pt x="9406515" y="1771656"/>
                  <a:pt x="9406867" y="1766134"/>
                  <a:pt x="9406867" y="1765664"/>
                </a:cubicBezTo>
                <a:cubicBezTo>
                  <a:pt x="9406867" y="1745224"/>
                  <a:pt x="9402345" y="1727544"/>
                  <a:pt x="9393299" y="1712625"/>
                </a:cubicBezTo>
                <a:cubicBezTo>
                  <a:pt x="9384254" y="1697705"/>
                  <a:pt x="9371978" y="1686310"/>
                  <a:pt x="9356471" y="1678439"/>
                </a:cubicBezTo>
                <a:cubicBezTo>
                  <a:pt x="9340964" y="1670568"/>
                  <a:pt x="9323695" y="1666633"/>
                  <a:pt x="9304665" y="1666633"/>
                </a:cubicBezTo>
                <a:close/>
                <a:moveTo>
                  <a:pt x="8880621" y="1666633"/>
                </a:moveTo>
                <a:cubicBezTo>
                  <a:pt x="8859475" y="1666633"/>
                  <a:pt x="8840562" y="1670803"/>
                  <a:pt x="8823880" y="1679144"/>
                </a:cubicBezTo>
                <a:cubicBezTo>
                  <a:pt x="8807199" y="1687485"/>
                  <a:pt x="8794218" y="1699115"/>
                  <a:pt x="8784937" y="1714034"/>
                </a:cubicBezTo>
                <a:cubicBezTo>
                  <a:pt x="8775657" y="1728954"/>
                  <a:pt x="8771017" y="1745929"/>
                  <a:pt x="8771017" y="1764960"/>
                </a:cubicBezTo>
                <a:cubicBezTo>
                  <a:pt x="8771017" y="1783991"/>
                  <a:pt x="8775657" y="1801024"/>
                  <a:pt x="8784937" y="1816061"/>
                </a:cubicBezTo>
                <a:cubicBezTo>
                  <a:pt x="8794218" y="1831098"/>
                  <a:pt x="8807199" y="1842846"/>
                  <a:pt x="8823880" y="1851304"/>
                </a:cubicBezTo>
                <a:cubicBezTo>
                  <a:pt x="8840562" y="1859762"/>
                  <a:pt x="8859475" y="1863991"/>
                  <a:pt x="8880621" y="1863991"/>
                </a:cubicBezTo>
                <a:cubicBezTo>
                  <a:pt x="8902237" y="1863991"/>
                  <a:pt x="8920915" y="1859351"/>
                  <a:pt x="8936657" y="1850070"/>
                </a:cubicBezTo>
                <a:cubicBezTo>
                  <a:pt x="8952398" y="1840790"/>
                  <a:pt x="8963559" y="1827926"/>
                  <a:pt x="8970137" y="1811480"/>
                </a:cubicBezTo>
                <a:lnTo>
                  <a:pt x="8918331" y="1785048"/>
                </a:lnTo>
                <a:cubicBezTo>
                  <a:pt x="8909637" y="1802199"/>
                  <a:pt x="8896949" y="1810775"/>
                  <a:pt x="8880268" y="1810775"/>
                </a:cubicBezTo>
                <a:cubicBezTo>
                  <a:pt x="8868287" y="1810775"/>
                  <a:pt x="8858359" y="1806722"/>
                  <a:pt x="8850489" y="1798616"/>
                </a:cubicBezTo>
                <a:cubicBezTo>
                  <a:pt x="8842617" y="1790510"/>
                  <a:pt x="8838682" y="1779292"/>
                  <a:pt x="8838682" y="1764960"/>
                </a:cubicBezTo>
                <a:cubicBezTo>
                  <a:pt x="8838682" y="1750863"/>
                  <a:pt x="8842617" y="1739820"/>
                  <a:pt x="8850489" y="1731832"/>
                </a:cubicBezTo>
                <a:cubicBezTo>
                  <a:pt x="8858359" y="1723843"/>
                  <a:pt x="8868287" y="1719849"/>
                  <a:pt x="8880268" y="1719849"/>
                </a:cubicBezTo>
                <a:cubicBezTo>
                  <a:pt x="8896949" y="1719849"/>
                  <a:pt x="8909637" y="1728425"/>
                  <a:pt x="8918331" y="1745576"/>
                </a:cubicBezTo>
                <a:lnTo>
                  <a:pt x="8970137" y="1719144"/>
                </a:lnTo>
                <a:cubicBezTo>
                  <a:pt x="8963559" y="1702698"/>
                  <a:pt x="8952398" y="1689834"/>
                  <a:pt x="8936657" y="1680554"/>
                </a:cubicBezTo>
                <a:cubicBezTo>
                  <a:pt x="8920915" y="1671273"/>
                  <a:pt x="8902237" y="1666633"/>
                  <a:pt x="8880621" y="1666633"/>
                </a:cubicBezTo>
                <a:close/>
                <a:moveTo>
                  <a:pt x="8640734" y="1666633"/>
                </a:moveTo>
                <a:cubicBezTo>
                  <a:pt x="8620059" y="1666633"/>
                  <a:pt x="8601556" y="1670803"/>
                  <a:pt x="8585227" y="1679144"/>
                </a:cubicBezTo>
                <a:cubicBezTo>
                  <a:pt x="8568897" y="1687485"/>
                  <a:pt x="8556093" y="1699174"/>
                  <a:pt x="8546813" y="1714210"/>
                </a:cubicBezTo>
                <a:cubicBezTo>
                  <a:pt x="8537532" y="1729247"/>
                  <a:pt x="8532891" y="1746164"/>
                  <a:pt x="8532891" y="1764960"/>
                </a:cubicBezTo>
                <a:cubicBezTo>
                  <a:pt x="8532891" y="1783991"/>
                  <a:pt x="8537532" y="1801024"/>
                  <a:pt x="8546813" y="1816061"/>
                </a:cubicBezTo>
                <a:cubicBezTo>
                  <a:pt x="8556093" y="1831098"/>
                  <a:pt x="8568957" y="1842846"/>
                  <a:pt x="8585403" y="1851304"/>
                </a:cubicBezTo>
                <a:cubicBezTo>
                  <a:pt x="8601849" y="1859762"/>
                  <a:pt x="8620293" y="1863991"/>
                  <a:pt x="8640734" y="1863991"/>
                </a:cubicBezTo>
                <a:cubicBezTo>
                  <a:pt x="8661409" y="1863991"/>
                  <a:pt x="8679971" y="1859762"/>
                  <a:pt x="8696417" y="1851304"/>
                </a:cubicBezTo>
                <a:cubicBezTo>
                  <a:pt x="8712863" y="1842846"/>
                  <a:pt x="8725668" y="1831098"/>
                  <a:pt x="8734831" y="1816061"/>
                </a:cubicBezTo>
                <a:cubicBezTo>
                  <a:pt x="8743995" y="1801024"/>
                  <a:pt x="8748575" y="1783991"/>
                  <a:pt x="8748575" y="1764960"/>
                </a:cubicBezTo>
                <a:cubicBezTo>
                  <a:pt x="8748575" y="1745929"/>
                  <a:pt x="8743995" y="1728954"/>
                  <a:pt x="8734831" y="1714034"/>
                </a:cubicBezTo>
                <a:cubicBezTo>
                  <a:pt x="8725668" y="1699115"/>
                  <a:pt x="8712863" y="1687485"/>
                  <a:pt x="8696417" y="1679144"/>
                </a:cubicBezTo>
                <a:cubicBezTo>
                  <a:pt x="8679971" y="1670803"/>
                  <a:pt x="8661409" y="1666633"/>
                  <a:pt x="8640734" y="1666633"/>
                </a:cubicBezTo>
                <a:close/>
                <a:moveTo>
                  <a:pt x="8419163" y="1666633"/>
                </a:moveTo>
                <a:cubicBezTo>
                  <a:pt x="8394023" y="1666633"/>
                  <a:pt x="8375228" y="1674034"/>
                  <a:pt x="8362775" y="1688836"/>
                </a:cubicBezTo>
                <a:lnTo>
                  <a:pt x="8362775" y="1669805"/>
                </a:lnTo>
                <a:lnTo>
                  <a:pt x="8298986" y="1669805"/>
                </a:lnTo>
                <a:lnTo>
                  <a:pt x="8298986" y="1929190"/>
                </a:lnTo>
                <a:lnTo>
                  <a:pt x="8365947" y="1929190"/>
                </a:lnTo>
                <a:lnTo>
                  <a:pt x="8365947" y="1843903"/>
                </a:lnTo>
                <a:cubicBezTo>
                  <a:pt x="8379105" y="1857295"/>
                  <a:pt x="8396843" y="1863991"/>
                  <a:pt x="8419163" y="1863991"/>
                </a:cubicBezTo>
                <a:cubicBezTo>
                  <a:pt x="8436549" y="1863991"/>
                  <a:pt x="8452350" y="1859938"/>
                  <a:pt x="8466565" y="1851832"/>
                </a:cubicBezTo>
                <a:cubicBezTo>
                  <a:pt x="8480779" y="1843727"/>
                  <a:pt x="8492057" y="1832214"/>
                  <a:pt x="8500397" y="1817295"/>
                </a:cubicBezTo>
                <a:cubicBezTo>
                  <a:pt x="8508738" y="1802375"/>
                  <a:pt x="8512909" y="1785048"/>
                  <a:pt x="8512909" y="1765312"/>
                </a:cubicBezTo>
                <a:cubicBezTo>
                  <a:pt x="8512909" y="1745576"/>
                  <a:pt x="8508738" y="1728249"/>
                  <a:pt x="8500397" y="1713329"/>
                </a:cubicBezTo>
                <a:cubicBezTo>
                  <a:pt x="8492057" y="1698410"/>
                  <a:pt x="8480779" y="1686897"/>
                  <a:pt x="8466565" y="1678792"/>
                </a:cubicBezTo>
                <a:cubicBezTo>
                  <a:pt x="8452350" y="1670686"/>
                  <a:pt x="8436549" y="1666633"/>
                  <a:pt x="8419163" y="1666633"/>
                </a:cubicBezTo>
                <a:close/>
                <a:moveTo>
                  <a:pt x="7497734" y="1666633"/>
                </a:moveTo>
                <a:cubicBezTo>
                  <a:pt x="7477058" y="1666633"/>
                  <a:pt x="7458556" y="1670803"/>
                  <a:pt x="7442227" y="1679144"/>
                </a:cubicBezTo>
                <a:cubicBezTo>
                  <a:pt x="7425898" y="1687485"/>
                  <a:pt x="7413093" y="1699174"/>
                  <a:pt x="7403813" y="1714210"/>
                </a:cubicBezTo>
                <a:cubicBezTo>
                  <a:pt x="7394532" y="1729247"/>
                  <a:pt x="7389892" y="1746164"/>
                  <a:pt x="7389892" y="1764960"/>
                </a:cubicBezTo>
                <a:cubicBezTo>
                  <a:pt x="7389892" y="1783991"/>
                  <a:pt x="7394532" y="1801024"/>
                  <a:pt x="7403813" y="1816061"/>
                </a:cubicBezTo>
                <a:cubicBezTo>
                  <a:pt x="7413093" y="1831098"/>
                  <a:pt x="7425957" y="1842846"/>
                  <a:pt x="7442403" y="1851304"/>
                </a:cubicBezTo>
                <a:cubicBezTo>
                  <a:pt x="7458850" y="1859762"/>
                  <a:pt x="7477294" y="1863991"/>
                  <a:pt x="7497734" y="1863991"/>
                </a:cubicBezTo>
                <a:cubicBezTo>
                  <a:pt x="7518410" y="1863991"/>
                  <a:pt x="7536971" y="1859762"/>
                  <a:pt x="7553417" y="1851304"/>
                </a:cubicBezTo>
                <a:cubicBezTo>
                  <a:pt x="7569863" y="1842846"/>
                  <a:pt x="7582668" y="1831098"/>
                  <a:pt x="7591831" y="1816061"/>
                </a:cubicBezTo>
                <a:cubicBezTo>
                  <a:pt x="7600995" y="1801024"/>
                  <a:pt x="7605576" y="1783991"/>
                  <a:pt x="7605576" y="1764960"/>
                </a:cubicBezTo>
                <a:cubicBezTo>
                  <a:pt x="7605576" y="1745929"/>
                  <a:pt x="7600995" y="1728954"/>
                  <a:pt x="7591831" y="1714034"/>
                </a:cubicBezTo>
                <a:cubicBezTo>
                  <a:pt x="7582668" y="1699115"/>
                  <a:pt x="7569863" y="1687485"/>
                  <a:pt x="7553417" y="1679144"/>
                </a:cubicBezTo>
                <a:cubicBezTo>
                  <a:pt x="7536971" y="1670803"/>
                  <a:pt x="7518410" y="1666633"/>
                  <a:pt x="7497734" y="1666633"/>
                </a:cubicBezTo>
                <a:close/>
                <a:moveTo>
                  <a:pt x="7040534" y="1666633"/>
                </a:moveTo>
                <a:cubicBezTo>
                  <a:pt x="7019858" y="1666633"/>
                  <a:pt x="7001356" y="1670803"/>
                  <a:pt x="6985027" y="1679144"/>
                </a:cubicBezTo>
                <a:cubicBezTo>
                  <a:pt x="6968698" y="1687485"/>
                  <a:pt x="6955893" y="1699174"/>
                  <a:pt x="6946613" y="1714210"/>
                </a:cubicBezTo>
                <a:cubicBezTo>
                  <a:pt x="6937332" y="1729247"/>
                  <a:pt x="6932692" y="1746164"/>
                  <a:pt x="6932692" y="1764960"/>
                </a:cubicBezTo>
                <a:cubicBezTo>
                  <a:pt x="6932692" y="1783991"/>
                  <a:pt x="6937332" y="1801024"/>
                  <a:pt x="6946613" y="1816061"/>
                </a:cubicBezTo>
                <a:cubicBezTo>
                  <a:pt x="6955893" y="1831098"/>
                  <a:pt x="6968757" y="1842846"/>
                  <a:pt x="6985203" y="1851304"/>
                </a:cubicBezTo>
                <a:cubicBezTo>
                  <a:pt x="7001650" y="1859762"/>
                  <a:pt x="7020094" y="1863991"/>
                  <a:pt x="7040534" y="1863991"/>
                </a:cubicBezTo>
                <a:cubicBezTo>
                  <a:pt x="7061210" y="1863991"/>
                  <a:pt x="7079771" y="1859762"/>
                  <a:pt x="7096217" y="1851304"/>
                </a:cubicBezTo>
                <a:cubicBezTo>
                  <a:pt x="7112663" y="1842846"/>
                  <a:pt x="7125468" y="1831098"/>
                  <a:pt x="7134631" y="1816061"/>
                </a:cubicBezTo>
                <a:cubicBezTo>
                  <a:pt x="7143795" y="1801024"/>
                  <a:pt x="7148376" y="1783991"/>
                  <a:pt x="7148376" y="1764960"/>
                </a:cubicBezTo>
                <a:cubicBezTo>
                  <a:pt x="7148376" y="1745929"/>
                  <a:pt x="7143795" y="1728954"/>
                  <a:pt x="7134631" y="1714034"/>
                </a:cubicBezTo>
                <a:cubicBezTo>
                  <a:pt x="7125468" y="1699115"/>
                  <a:pt x="7112663" y="1687485"/>
                  <a:pt x="7096217" y="1679144"/>
                </a:cubicBezTo>
                <a:cubicBezTo>
                  <a:pt x="7079771" y="1670803"/>
                  <a:pt x="7061210" y="1666633"/>
                  <a:pt x="7040534" y="1666633"/>
                </a:cubicBezTo>
                <a:close/>
                <a:moveTo>
                  <a:pt x="6832746" y="1666633"/>
                </a:moveTo>
                <a:cubicBezTo>
                  <a:pt x="6811600" y="1666633"/>
                  <a:pt x="6792687" y="1670803"/>
                  <a:pt x="6776005" y="1679144"/>
                </a:cubicBezTo>
                <a:cubicBezTo>
                  <a:pt x="6759324" y="1687485"/>
                  <a:pt x="6746343" y="1699115"/>
                  <a:pt x="6737063" y="1714034"/>
                </a:cubicBezTo>
                <a:cubicBezTo>
                  <a:pt x="6727782" y="1728954"/>
                  <a:pt x="6723142" y="1745929"/>
                  <a:pt x="6723142" y="1764960"/>
                </a:cubicBezTo>
                <a:cubicBezTo>
                  <a:pt x="6723142" y="1783991"/>
                  <a:pt x="6727782" y="1801024"/>
                  <a:pt x="6737063" y="1816061"/>
                </a:cubicBezTo>
                <a:cubicBezTo>
                  <a:pt x="6746343" y="1831098"/>
                  <a:pt x="6759324" y="1842846"/>
                  <a:pt x="6776005" y="1851304"/>
                </a:cubicBezTo>
                <a:cubicBezTo>
                  <a:pt x="6792687" y="1859762"/>
                  <a:pt x="6811600" y="1863991"/>
                  <a:pt x="6832746" y="1863991"/>
                </a:cubicBezTo>
                <a:cubicBezTo>
                  <a:pt x="6854362" y="1863991"/>
                  <a:pt x="6873040" y="1859351"/>
                  <a:pt x="6888782" y="1850070"/>
                </a:cubicBezTo>
                <a:cubicBezTo>
                  <a:pt x="6904523" y="1840790"/>
                  <a:pt x="6915684" y="1827926"/>
                  <a:pt x="6922262" y="1811480"/>
                </a:cubicBezTo>
                <a:lnTo>
                  <a:pt x="6870456" y="1785048"/>
                </a:lnTo>
                <a:cubicBezTo>
                  <a:pt x="6861762" y="1802199"/>
                  <a:pt x="6849075" y="1810775"/>
                  <a:pt x="6832394" y="1810775"/>
                </a:cubicBezTo>
                <a:cubicBezTo>
                  <a:pt x="6820411" y="1810775"/>
                  <a:pt x="6810485" y="1806722"/>
                  <a:pt x="6802614" y="1798616"/>
                </a:cubicBezTo>
                <a:cubicBezTo>
                  <a:pt x="6794743" y="1790510"/>
                  <a:pt x="6790807" y="1779292"/>
                  <a:pt x="6790807" y="1764960"/>
                </a:cubicBezTo>
                <a:cubicBezTo>
                  <a:pt x="6790807" y="1750863"/>
                  <a:pt x="6794743" y="1739820"/>
                  <a:pt x="6802614" y="1731832"/>
                </a:cubicBezTo>
                <a:cubicBezTo>
                  <a:pt x="6810485" y="1723843"/>
                  <a:pt x="6820411" y="1719849"/>
                  <a:pt x="6832394" y="1719849"/>
                </a:cubicBezTo>
                <a:cubicBezTo>
                  <a:pt x="6849075" y="1719849"/>
                  <a:pt x="6861762" y="1728425"/>
                  <a:pt x="6870456" y="1745576"/>
                </a:cubicBezTo>
                <a:lnTo>
                  <a:pt x="6922262" y="1719144"/>
                </a:lnTo>
                <a:cubicBezTo>
                  <a:pt x="6915684" y="1702698"/>
                  <a:pt x="6904523" y="1689834"/>
                  <a:pt x="6888782" y="1680554"/>
                </a:cubicBezTo>
                <a:cubicBezTo>
                  <a:pt x="6873040" y="1671273"/>
                  <a:pt x="6854362" y="1666633"/>
                  <a:pt x="6832746" y="1666633"/>
                </a:cubicBezTo>
                <a:close/>
                <a:moveTo>
                  <a:pt x="6348047" y="1666633"/>
                </a:moveTo>
                <a:cubicBezTo>
                  <a:pt x="6332776" y="1666633"/>
                  <a:pt x="6317563" y="1668571"/>
                  <a:pt x="6302408" y="1672448"/>
                </a:cubicBezTo>
                <a:cubicBezTo>
                  <a:pt x="6287254" y="1676325"/>
                  <a:pt x="6274391" y="1681787"/>
                  <a:pt x="6263818" y="1688836"/>
                </a:cubicBezTo>
                <a:lnTo>
                  <a:pt x="6286373" y="1734299"/>
                </a:lnTo>
                <a:cubicBezTo>
                  <a:pt x="6292952" y="1729130"/>
                  <a:pt x="6300940" y="1725077"/>
                  <a:pt x="6310338" y="1722140"/>
                </a:cubicBezTo>
                <a:cubicBezTo>
                  <a:pt x="6319736" y="1719203"/>
                  <a:pt x="6329016" y="1717735"/>
                  <a:pt x="6338179" y="1717735"/>
                </a:cubicBezTo>
                <a:cubicBezTo>
                  <a:pt x="6364024" y="1717735"/>
                  <a:pt x="6377534" y="1727838"/>
                  <a:pt x="6378708" y="1748043"/>
                </a:cubicBezTo>
                <a:lnTo>
                  <a:pt x="6340647" y="1748043"/>
                </a:lnTo>
                <a:cubicBezTo>
                  <a:pt x="6311748" y="1748043"/>
                  <a:pt x="6290367" y="1753036"/>
                  <a:pt x="6276505" y="1763021"/>
                </a:cubicBezTo>
                <a:cubicBezTo>
                  <a:pt x="6262643" y="1773007"/>
                  <a:pt x="6255712" y="1787045"/>
                  <a:pt x="6255712" y="1805136"/>
                </a:cubicBezTo>
                <a:cubicBezTo>
                  <a:pt x="6255712" y="1816414"/>
                  <a:pt x="6258473" y="1826458"/>
                  <a:pt x="6263994" y="1835268"/>
                </a:cubicBezTo>
                <a:cubicBezTo>
                  <a:pt x="6269515" y="1844079"/>
                  <a:pt x="6277680" y="1851069"/>
                  <a:pt x="6288488" y="1856238"/>
                </a:cubicBezTo>
                <a:cubicBezTo>
                  <a:pt x="6299295" y="1861407"/>
                  <a:pt x="6312100" y="1863991"/>
                  <a:pt x="6326902" y="1863991"/>
                </a:cubicBezTo>
                <a:cubicBezTo>
                  <a:pt x="6354861" y="1863991"/>
                  <a:pt x="6373657" y="1854711"/>
                  <a:pt x="6383290" y="1836149"/>
                </a:cubicBezTo>
                <a:lnTo>
                  <a:pt x="6383290" y="1860819"/>
                </a:lnTo>
                <a:lnTo>
                  <a:pt x="6445669" y="1860819"/>
                </a:lnTo>
                <a:lnTo>
                  <a:pt x="6445669" y="1754739"/>
                </a:lnTo>
                <a:cubicBezTo>
                  <a:pt x="6445669" y="1724901"/>
                  <a:pt x="6437328" y="1702757"/>
                  <a:pt x="6420647" y="1688307"/>
                </a:cubicBezTo>
                <a:cubicBezTo>
                  <a:pt x="6403965" y="1673858"/>
                  <a:pt x="6379766" y="1666633"/>
                  <a:pt x="6348047" y="1666633"/>
                </a:cubicBezTo>
                <a:close/>
                <a:moveTo>
                  <a:pt x="4890722" y="1666633"/>
                </a:moveTo>
                <a:cubicBezTo>
                  <a:pt x="4875451" y="1666633"/>
                  <a:pt x="4860238" y="1668571"/>
                  <a:pt x="4845083" y="1672448"/>
                </a:cubicBezTo>
                <a:cubicBezTo>
                  <a:pt x="4829929" y="1676325"/>
                  <a:pt x="4817065" y="1681787"/>
                  <a:pt x="4806493" y="1688836"/>
                </a:cubicBezTo>
                <a:lnTo>
                  <a:pt x="4829048" y="1734299"/>
                </a:lnTo>
                <a:cubicBezTo>
                  <a:pt x="4835627" y="1729130"/>
                  <a:pt x="4843616" y="1725077"/>
                  <a:pt x="4853013" y="1722140"/>
                </a:cubicBezTo>
                <a:cubicBezTo>
                  <a:pt x="4862411" y="1719203"/>
                  <a:pt x="4871691" y="1717735"/>
                  <a:pt x="4880854" y="1717735"/>
                </a:cubicBezTo>
                <a:cubicBezTo>
                  <a:pt x="4906699" y="1717735"/>
                  <a:pt x="4920210" y="1727838"/>
                  <a:pt x="4921383" y="1748043"/>
                </a:cubicBezTo>
                <a:lnTo>
                  <a:pt x="4883321" y="1748043"/>
                </a:lnTo>
                <a:cubicBezTo>
                  <a:pt x="4854422" y="1748043"/>
                  <a:pt x="4833042" y="1753036"/>
                  <a:pt x="4819180" y="1763021"/>
                </a:cubicBezTo>
                <a:cubicBezTo>
                  <a:pt x="4805318" y="1773007"/>
                  <a:pt x="4798387" y="1787045"/>
                  <a:pt x="4798387" y="1805136"/>
                </a:cubicBezTo>
                <a:cubicBezTo>
                  <a:pt x="4798387" y="1816414"/>
                  <a:pt x="4801148" y="1826458"/>
                  <a:pt x="4806669" y="1835268"/>
                </a:cubicBezTo>
                <a:cubicBezTo>
                  <a:pt x="4812190" y="1844079"/>
                  <a:pt x="4820355" y="1851069"/>
                  <a:pt x="4831162" y="1856238"/>
                </a:cubicBezTo>
                <a:cubicBezTo>
                  <a:pt x="4841970" y="1861407"/>
                  <a:pt x="4854775" y="1863991"/>
                  <a:pt x="4869577" y="1863991"/>
                </a:cubicBezTo>
                <a:cubicBezTo>
                  <a:pt x="4897536" y="1863991"/>
                  <a:pt x="4916332" y="1854711"/>
                  <a:pt x="4925966" y="1836149"/>
                </a:cubicBezTo>
                <a:lnTo>
                  <a:pt x="4925966" y="1860819"/>
                </a:lnTo>
                <a:lnTo>
                  <a:pt x="4988344" y="1860819"/>
                </a:lnTo>
                <a:lnTo>
                  <a:pt x="4988344" y="1754739"/>
                </a:lnTo>
                <a:cubicBezTo>
                  <a:pt x="4988344" y="1724901"/>
                  <a:pt x="4980004" y="1702757"/>
                  <a:pt x="4963322" y="1688307"/>
                </a:cubicBezTo>
                <a:cubicBezTo>
                  <a:pt x="4946641" y="1673858"/>
                  <a:pt x="4922441" y="1666633"/>
                  <a:pt x="4890722" y="1666633"/>
                </a:cubicBezTo>
                <a:close/>
                <a:moveTo>
                  <a:pt x="4475490" y="1666633"/>
                </a:moveTo>
                <a:cubicBezTo>
                  <a:pt x="4455519" y="1666633"/>
                  <a:pt x="4437545" y="1670862"/>
                  <a:pt x="4421569" y="1679320"/>
                </a:cubicBezTo>
                <a:cubicBezTo>
                  <a:pt x="4405592" y="1687779"/>
                  <a:pt x="4393081" y="1699467"/>
                  <a:pt x="4384035" y="1714387"/>
                </a:cubicBezTo>
                <a:cubicBezTo>
                  <a:pt x="4374990" y="1729306"/>
                  <a:pt x="4370467" y="1746164"/>
                  <a:pt x="4370467" y="1764960"/>
                </a:cubicBezTo>
                <a:cubicBezTo>
                  <a:pt x="4370467" y="1783991"/>
                  <a:pt x="4375107" y="1801024"/>
                  <a:pt x="4384388" y="1816061"/>
                </a:cubicBezTo>
                <a:cubicBezTo>
                  <a:pt x="4393668" y="1831098"/>
                  <a:pt x="4406768" y="1842846"/>
                  <a:pt x="4423683" y="1851304"/>
                </a:cubicBezTo>
                <a:cubicBezTo>
                  <a:pt x="4440599" y="1859762"/>
                  <a:pt x="4460218" y="1863991"/>
                  <a:pt x="4482539" y="1863991"/>
                </a:cubicBezTo>
                <a:cubicBezTo>
                  <a:pt x="4518250" y="1863991"/>
                  <a:pt x="4545388" y="1853653"/>
                  <a:pt x="4563949" y="1832978"/>
                </a:cubicBezTo>
                <a:lnTo>
                  <a:pt x="4528706" y="1796325"/>
                </a:lnTo>
                <a:cubicBezTo>
                  <a:pt x="4521892" y="1802199"/>
                  <a:pt x="4515137" y="1806428"/>
                  <a:pt x="4508441" y="1809013"/>
                </a:cubicBezTo>
                <a:cubicBezTo>
                  <a:pt x="4501745" y="1811597"/>
                  <a:pt x="4493816" y="1812889"/>
                  <a:pt x="4484652" y="1812889"/>
                </a:cubicBezTo>
                <a:cubicBezTo>
                  <a:pt x="4472435" y="1812889"/>
                  <a:pt x="4462274" y="1810246"/>
                  <a:pt x="4454168" y="1804960"/>
                </a:cubicBezTo>
                <a:cubicBezTo>
                  <a:pt x="4446062" y="1799673"/>
                  <a:pt x="4440599" y="1792096"/>
                  <a:pt x="4437781" y="1782228"/>
                </a:cubicBezTo>
                <a:lnTo>
                  <a:pt x="4576636" y="1782228"/>
                </a:lnTo>
                <a:cubicBezTo>
                  <a:pt x="4577341" y="1771656"/>
                  <a:pt x="4577693" y="1766134"/>
                  <a:pt x="4577693" y="1765664"/>
                </a:cubicBezTo>
                <a:cubicBezTo>
                  <a:pt x="4577693" y="1745224"/>
                  <a:pt x="4573171" y="1727544"/>
                  <a:pt x="4564124" y="1712625"/>
                </a:cubicBezTo>
                <a:cubicBezTo>
                  <a:pt x="4555079" y="1697705"/>
                  <a:pt x="4542803" y="1686310"/>
                  <a:pt x="4527297" y="1678439"/>
                </a:cubicBezTo>
                <a:cubicBezTo>
                  <a:pt x="4511789" y="1670568"/>
                  <a:pt x="4494521" y="1666633"/>
                  <a:pt x="4475490" y="1666633"/>
                </a:cubicBezTo>
                <a:close/>
                <a:moveTo>
                  <a:pt x="3813322" y="1666633"/>
                </a:moveTo>
                <a:cubicBezTo>
                  <a:pt x="3792177" y="1666633"/>
                  <a:pt x="3773263" y="1670803"/>
                  <a:pt x="3756582" y="1679144"/>
                </a:cubicBezTo>
                <a:cubicBezTo>
                  <a:pt x="3739900" y="1687485"/>
                  <a:pt x="3726919" y="1699115"/>
                  <a:pt x="3717639" y="1714034"/>
                </a:cubicBezTo>
                <a:cubicBezTo>
                  <a:pt x="3708358" y="1728954"/>
                  <a:pt x="3703718" y="1745929"/>
                  <a:pt x="3703718" y="1764960"/>
                </a:cubicBezTo>
                <a:cubicBezTo>
                  <a:pt x="3703718" y="1783991"/>
                  <a:pt x="3708358" y="1801024"/>
                  <a:pt x="3717639" y="1816061"/>
                </a:cubicBezTo>
                <a:cubicBezTo>
                  <a:pt x="3726919" y="1831098"/>
                  <a:pt x="3739900" y="1842846"/>
                  <a:pt x="3756582" y="1851304"/>
                </a:cubicBezTo>
                <a:cubicBezTo>
                  <a:pt x="3773263" y="1859762"/>
                  <a:pt x="3792177" y="1863991"/>
                  <a:pt x="3813322" y="1863991"/>
                </a:cubicBezTo>
                <a:cubicBezTo>
                  <a:pt x="3834937" y="1863991"/>
                  <a:pt x="3853616" y="1859351"/>
                  <a:pt x="3869358" y="1850070"/>
                </a:cubicBezTo>
                <a:cubicBezTo>
                  <a:pt x="3885099" y="1840790"/>
                  <a:pt x="3896259" y="1827926"/>
                  <a:pt x="3902838" y="1811480"/>
                </a:cubicBezTo>
                <a:lnTo>
                  <a:pt x="3851031" y="1785048"/>
                </a:lnTo>
                <a:cubicBezTo>
                  <a:pt x="3842338" y="1802199"/>
                  <a:pt x="3829651" y="1810775"/>
                  <a:pt x="3812969" y="1810775"/>
                </a:cubicBezTo>
                <a:cubicBezTo>
                  <a:pt x="3800987" y="1810775"/>
                  <a:pt x="3791060" y="1806722"/>
                  <a:pt x="3783189" y="1798616"/>
                </a:cubicBezTo>
                <a:cubicBezTo>
                  <a:pt x="3775319" y="1790510"/>
                  <a:pt x="3771383" y="1779292"/>
                  <a:pt x="3771383" y="1764960"/>
                </a:cubicBezTo>
                <a:cubicBezTo>
                  <a:pt x="3771383" y="1750863"/>
                  <a:pt x="3775319" y="1739820"/>
                  <a:pt x="3783189" y="1731832"/>
                </a:cubicBezTo>
                <a:cubicBezTo>
                  <a:pt x="3791060" y="1723843"/>
                  <a:pt x="3800987" y="1719849"/>
                  <a:pt x="3812969" y="1719849"/>
                </a:cubicBezTo>
                <a:cubicBezTo>
                  <a:pt x="3829651" y="1719849"/>
                  <a:pt x="3842338" y="1728425"/>
                  <a:pt x="3851031" y="1745576"/>
                </a:cubicBezTo>
                <a:lnTo>
                  <a:pt x="3902838" y="1719144"/>
                </a:lnTo>
                <a:cubicBezTo>
                  <a:pt x="3896259" y="1702698"/>
                  <a:pt x="3885099" y="1689834"/>
                  <a:pt x="3869358" y="1680554"/>
                </a:cubicBezTo>
                <a:cubicBezTo>
                  <a:pt x="3853616" y="1671273"/>
                  <a:pt x="3834937" y="1666633"/>
                  <a:pt x="3813322" y="1666633"/>
                </a:cubicBezTo>
                <a:close/>
                <a:moveTo>
                  <a:pt x="3589989" y="1666633"/>
                </a:moveTo>
                <a:cubicBezTo>
                  <a:pt x="3564850" y="1666633"/>
                  <a:pt x="3546054" y="1674034"/>
                  <a:pt x="3533601" y="1688836"/>
                </a:cubicBezTo>
                <a:lnTo>
                  <a:pt x="3533601" y="1669805"/>
                </a:lnTo>
                <a:lnTo>
                  <a:pt x="3469812" y="1669805"/>
                </a:lnTo>
                <a:lnTo>
                  <a:pt x="3469812" y="1929190"/>
                </a:lnTo>
                <a:lnTo>
                  <a:pt x="3536774" y="1929190"/>
                </a:lnTo>
                <a:lnTo>
                  <a:pt x="3536774" y="1843903"/>
                </a:lnTo>
                <a:cubicBezTo>
                  <a:pt x="3549930" y="1857295"/>
                  <a:pt x="3567670" y="1863991"/>
                  <a:pt x="3589989" y="1863991"/>
                </a:cubicBezTo>
                <a:cubicBezTo>
                  <a:pt x="3607376" y="1863991"/>
                  <a:pt x="3623176" y="1859938"/>
                  <a:pt x="3637391" y="1851832"/>
                </a:cubicBezTo>
                <a:cubicBezTo>
                  <a:pt x="3651605" y="1843727"/>
                  <a:pt x="3662882" y="1832214"/>
                  <a:pt x="3671223" y="1817295"/>
                </a:cubicBezTo>
                <a:cubicBezTo>
                  <a:pt x="3679564" y="1802375"/>
                  <a:pt x="3683734" y="1785048"/>
                  <a:pt x="3683734" y="1765312"/>
                </a:cubicBezTo>
                <a:cubicBezTo>
                  <a:pt x="3683734" y="1745576"/>
                  <a:pt x="3679564" y="1728249"/>
                  <a:pt x="3671223" y="1713329"/>
                </a:cubicBezTo>
                <a:cubicBezTo>
                  <a:pt x="3662882" y="1698410"/>
                  <a:pt x="3651605" y="1686897"/>
                  <a:pt x="3637391" y="1678792"/>
                </a:cubicBezTo>
                <a:cubicBezTo>
                  <a:pt x="3623176" y="1670686"/>
                  <a:pt x="3607376" y="1666633"/>
                  <a:pt x="3589989" y="1666633"/>
                </a:cubicBezTo>
                <a:close/>
                <a:moveTo>
                  <a:pt x="3332490" y="1666633"/>
                </a:moveTo>
                <a:cubicBezTo>
                  <a:pt x="3312520" y="1666633"/>
                  <a:pt x="3294546" y="1670862"/>
                  <a:pt x="3278569" y="1679320"/>
                </a:cubicBezTo>
                <a:cubicBezTo>
                  <a:pt x="3262593" y="1687779"/>
                  <a:pt x="3250082" y="1699467"/>
                  <a:pt x="3241036" y="1714387"/>
                </a:cubicBezTo>
                <a:cubicBezTo>
                  <a:pt x="3231991" y="1729306"/>
                  <a:pt x="3227467" y="1746164"/>
                  <a:pt x="3227467" y="1764960"/>
                </a:cubicBezTo>
                <a:cubicBezTo>
                  <a:pt x="3227467" y="1783991"/>
                  <a:pt x="3232109" y="1801024"/>
                  <a:pt x="3241389" y="1816061"/>
                </a:cubicBezTo>
                <a:cubicBezTo>
                  <a:pt x="3250669" y="1831098"/>
                  <a:pt x="3263767" y="1842846"/>
                  <a:pt x="3280684" y="1851304"/>
                </a:cubicBezTo>
                <a:cubicBezTo>
                  <a:pt x="3297600" y="1859762"/>
                  <a:pt x="3317219" y="1863991"/>
                  <a:pt x="3339539" y="1863991"/>
                </a:cubicBezTo>
                <a:cubicBezTo>
                  <a:pt x="3375252" y="1863991"/>
                  <a:pt x="3402388" y="1853653"/>
                  <a:pt x="3420949" y="1832978"/>
                </a:cubicBezTo>
                <a:lnTo>
                  <a:pt x="3385707" y="1796325"/>
                </a:lnTo>
                <a:cubicBezTo>
                  <a:pt x="3378893" y="1802199"/>
                  <a:pt x="3372138" y="1806428"/>
                  <a:pt x="3365442" y="1809013"/>
                </a:cubicBezTo>
                <a:cubicBezTo>
                  <a:pt x="3358746" y="1811597"/>
                  <a:pt x="3350816" y="1812889"/>
                  <a:pt x="3341653" y="1812889"/>
                </a:cubicBezTo>
                <a:cubicBezTo>
                  <a:pt x="3329436" y="1812889"/>
                  <a:pt x="3319275" y="1810246"/>
                  <a:pt x="3311169" y="1804960"/>
                </a:cubicBezTo>
                <a:cubicBezTo>
                  <a:pt x="3303063" y="1799673"/>
                  <a:pt x="3297600" y="1792096"/>
                  <a:pt x="3294781" y="1782228"/>
                </a:cubicBezTo>
                <a:lnTo>
                  <a:pt x="3433636" y="1782228"/>
                </a:lnTo>
                <a:cubicBezTo>
                  <a:pt x="3434341" y="1771656"/>
                  <a:pt x="3434694" y="1766134"/>
                  <a:pt x="3434694" y="1765664"/>
                </a:cubicBezTo>
                <a:cubicBezTo>
                  <a:pt x="3434694" y="1745224"/>
                  <a:pt x="3430171" y="1727544"/>
                  <a:pt x="3421126" y="1712625"/>
                </a:cubicBezTo>
                <a:cubicBezTo>
                  <a:pt x="3412080" y="1697705"/>
                  <a:pt x="3399803" y="1686310"/>
                  <a:pt x="3384297" y="1678439"/>
                </a:cubicBezTo>
                <a:cubicBezTo>
                  <a:pt x="3368790" y="1670568"/>
                  <a:pt x="3351521" y="1666633"/>
                  <a:pt x="3332490" y="1666633"/>
                </a:cubicBezTo>
                <a:close/>
                <a:moveTo>
                  <a:pt x="1556583" y="1602492"/>
                </a:moveTo>
                <a:lnTo>
                  <a:pt x="1556583" y="1627866"/>
                </a:lnTo>
                <a:cubicBezTo>
                  <a:pt x="1514761" y="1630921"/>
                  <a:pt x="1482926" y="1641787"/>
                  <a:pt x="1461075" y="1660466"/>
                </a:cubicBezTo>
                <a:cubicBezTo>
                  <a:pt x="1439225" y="1679144"/>
                  <a:pt x="1428300" y="1704577"/>
                  <a:pt x="1428300" y="1736766"/>
                </a:cubicBezTo>
                <a:cubicBezTo>
                  <a:pt x="1428300" y="1768954"/>
                  <a:pt x="1439284" y="1794328"/>
                  <a:pt x="1461252" y="1812889"/>
                </a:cubicBezTo>
                <a:cubicBezTo>
                  <a:pt x="1483220" y="1831450"/>
                  <a:pt x="1514996" y="1842258"/>
                  <a:pt x="1556583" y="1845312"/>
                </a:cubicBezTo>
                <a:lnTo>
                  <a:pt x="1556583" y="1872449"/>
                </a:lnTo>
                <a:lnTo>
                  <a:pt x="1620371" y="1872449"/>
                </a:lnTo>
                <a:lnTo>
                  <a:pt x="1620371" y="1845312"/>
                </a:lnTo>
                <a:cubicBezTo>
                  <a:pt x="1661958" y="1842963"/>
                  <a:pt x="1693735" y="1832332"/>
                  <a:pt x="1715702" y="1813418"/>
                </a:cubicBezTo>
                <a:cubicBezTo>
                  <a:pt x="1737670" y="1794505"/>
                  <a:pt x="1748654" y="1768954"/>
                  <a:pt x="1748654" y="1736766"/>
                </a:cubicBezTo>
                <a:cubicBezTo>
                  <a:pt x="1748654" y="1704343"/>
                  <a:pt x="1737670" y="1678792"/>
                  <a:pt x="1715702" y="1660113"/>
                </a:cubicBezTo>
                <a:cubicBezTo>
                  <a:pt x="1693735" y="1641435"/>
                  <a:pt x="1661958" y="1630686"/>
                  <a:pt x="1620371" y="1627866"/>
                </a:cubicBezTo>
                <a:lnTo>
                  <a:pt x="1620371" y="1602492"/>
                </a:lnTo>
                <a:close/>
                <a:moveTo>
                  <a:pt x="5562387" y="1599320"/>
                </a:moveTo>
                <a:lnTo>
                  <a:pt x="5562387" y="1666633"/>
                </a:lnTo>
                <a:cubicBezTo>
                  <a:pt x="5524560" y="1669452"/>
                  <a:pt x="5495838" y="1679085"/>
                  <a:pt x="5476219" y="1695532"/>
                </a:cubicBezTo>
                <a:cubicBezTo>
                  <a:pt x="5456601" y="1711978"/>
                  <a:pt x="5446792" y="1735004"/>
                  <a:pt x="5446792" y="1764607"/>
                </a:cubicBezTo>
                <a:cubicBezTo>
                  <a:pt x="5446792" y="1794446"/>
                  <a:pt x="5456719" y="1817882"/>
                  <a:pt x="5476572" y="1834916"/>
                </a:cubicBezTo>
                <a:cubicBezTo>
                  <a:pt x="5496425" y="1851950"/>
                  <a:pt x="5525030" y="1861994"/>
                  <a:pt x="5562387" y="1865048"/>
                </a:cubicBezTo>
                <a:lnTo>
                  <a:pt x="5562387" y="1929190"/>
                </a:lnTo>
                <a:lnTo>
                  <a:pt x="5621595" y="1929190"/>
                </a:lnTo>
                <a:lnTo>
                  <a:pt x="5621595" y="1864696"/>
                </a:lnTo>
                <a:cubicBezTo>
                  <a:pt x="5658717" y="1861877"/>
                  <a:pt x="5687263" y="1851950"/>
                  <a:pt x="5707234" y="1834916"/>
                </a:cubicBezTo>
                <a:cubicBezTo>
                  <a:pt x="5727205" y="1817882"/>
                  <a:pt x="5737190" y="1794446"/>
                  <a:pt x="5737190" y="1764607"/>
                </a:cubicBezTo>
                <a:cubicBezTo>
                  <a:pt x="5737190" y="1735238"/>
                  <a:pt x="5727264" y="1712331"/>
                  <a:pt x="5707410" y="1695884"/>
                </a:cubicBezTo>
                <a:cubicBezTo>
                  <a:pt x="5687557" y="1679438"/>
                  <a:pt x="5658952" y="1669687"/>
                  <a:pt x="5621595" y="1666633"/>
                </a:cubicBezTo>
                <a:lnTo>
                  <a:pt x="5621595" y="1599320"/>
                </a:lnTo>
                <a:close/>
                <a:moveTo>
                  <a:pt x="10007409" y="1363833"/>
                </a:moveTo>
                <a:lnTo>
                  <a:pt x="10036308" y="1363833"/>
                </a:lnTo>
                <a:lnTo>
                  <a:pt x="10036308" y="1380397"/>
                </a:lnTo>
                <a:cubicBezTo>
                  <a:pt x="10033724" y="1387681"/>
                  <a:pt x="10029495" y="1393202"/>
                  <a:pt x="10023620" y="1396961"/>
                </a:cubicBezTo>
                <a:cubicBezTo>
                  <a:pt x="10017747" y="1400720"/>
                  <a:pt x="10010933" y="1402600"/>
                  <a:pt x="10003180" y="1402600"/>
                </a:cubicBezTo>
                <a:cubicBezTo>
                  <a:pt x="9995427" y="1402600"/>
                  <a:pt x="9989318" y="1400838"/>
                  <a:pt x="9984854" y="1397314"/>
                </a:cubicBezTo>
                <a:cubicBezTo>
                  <a:pt x="9980390" y="1393789"/>
                  <a:pt x="9978158" y="1389090"/>
                  <a:pt x="9978158" y="1383217"/>
                </a:cubicBezTo>
                <a:cubicBezTo>
                  <a:pt x="9978158" y="1370294"/>
                  <a:pt x="9987909" y="1363833"/>
                  <a:pt x="10007409" y="1363833"/>
                </a:cubicBezTo>
                <a:close/>
                <a:moveTo>
                  <a:pt x="9550209" y="1363833"/>
                </a:moveTo>
                <a:lnTo>
                  <a:pt x="9579108" y="1363833"/>
                </a:lnTo>
                <a:lnTo>
                  <a:pt x="9579108" y="1380397"/>
                </a:lnTo>
                <a:cubicBezTo>
                  <a:pt x="9576523" y="1387681"/>
                  <a:pt x="9572294" y="1393202"/>
                  <a:pt x="9566421" y="1396961"/>
                </a:cubicBezTo>
                <a:cubicBezTo>
                  <a:pt x="9560547" y="1400720"/>
                  <a:pt x="9553733" y="1402600"/>
                  <a:pt x="9545980" y="1402600"/>
                </a:cubicBezTo>
                <a:cubicBezTo>
                  <a:pt x="9538227" y="1402600"/>
                  <a:pt x="9532118" y="1400838"/>
                  <a:pt x="9527654" y="1397314"/>
                </a:cubicBezTo>
                <a:cubicBezTo>
                  <a:pt x="9523190" y="1393789"/>
                  <a:pt x="9520958" y="1389090"/>
                  <a:pt x="9520958" y="1383217"/>
                </a:cubicBezTo>
                <a:cubicBezTo>
                  <a:pt x="9520958" y="1370294"/>
                  <a:pt x="9530708" y="1363833"/>
                  <a:pt x="9550209" y="1363833"/>
                </a:cubicBezTo>
                <a:close/>
                <a:moveTo>
                  <a:pt x="2692211" y="1363833"/>
                </a:moveTo>
                <a:lnTo>
                  <a:pt x="2721109" y="1363833"/>
                </a:lnTo>
                <a:lnTo>
                  <a:pt x="2721109" y="1380397"/>
                </a:lnTo>
                <a:cubicBezTo>
                  <a:pt x="2718526" y="1387681"/>
                  <a:pt x="2714296" y="1393202"/>
                  <a:pt x="2708423" y="1396961"/>
                </a:cubicBezTo>
                <a:cubicBezTo>
                  <a:pt x="2702548" y="1400720"/>
                  <a:pt x="2695735" y="1402600"/>
                  <a:pt x="2687982" y="1402600"/>
                </a:cubicBezTo>
                <a:cubicBezTo>
                  <a:pt x="2680228" y="1402600"/>
                  <a:pt x="2674120" y="1400838"/>
                  <a:pt x="2669655" y="1397314"/>
                </a:cubicBezTo>
                <a:cubicBezTo>
                  <a:pt x="2665191" y="1393789"/>
                  <a:pt x="2662960" y="1389090"/>
                  <a:pt x="2662960" y="1383217"/>
                </a:cubicBezTo>
                <a:cubicBezTo>
                  <a:pt x="2662960" y="1370294"/>
                  <a:pt x="2672710" y="1363833"/>
                  <a:pt x="2692211" y="1363833"/>
                </a:cubicBezTo>
                <a:close/>
                <a:moveTo>
                  <a:pt x="5603345" y="1350794"/>
                </a:moveTo>
                <a:lnTo>
                  <a:pt x="5630834" y="1350794"/>
                </a:lnTo>
                <a:cubicBezTo>
                  <a:pt x="5639292" y="1351029"/>
                  <a:pt x="5645636" y="1352908"/>
                  <a:pt x="5649865" y="1356432"/>
                </a:cubicBezTo>
                <a:cubicBezTo>
                  <a:pt x="5654094" y="1359957"/>
                  <a:pt x="5656209" y="1365478"/>
                  <a:pt x="5656209" y="1372996"/>
                </a:cubicBezTo>
                <a:cubicBezTo>
                  <a:pt x="5656209" y="1388268"/>
                  <a:pt x="5647750" y="1395904"/>
                  <a:pt x="5630834" y="1395904"/>
                </a:cubicBezTo>
                <a:lnTo>
                  <a:pt x="5603345" y="1395552"/>
                </a:lnTo>
                <a:close/>
                <a:moveTo>
                  <a:pt x="8174009" y="1300749"/>
                </a:moveTo>
                <a:cubicBezTo>
                  <a:pt x="8185757" y="1300749"/>
                  <a:pt x="8195389" y="1304743"/>
                  <a:pt x="8202908" y="1312732"/>
                </a:cubicBezTo>
                <a:cubicBezTo>
                  <a:pt x="8210427" y="1320720"/>
                  <a:pt x="8214186" y="1331763"/>
                  <a:pt x="8214186" y="1345860"/>
                </a:cubicBezTo>
                <a:cubicBezTo>
                  <a:pt x="8214186" y="1360192"/>
                  <a:pt x="8210427" y="1371410"/>
                  <a:pt x="8202908" y="1379516"/>
                </a:cubicBezTo>
                <a:cubicBezTo>
                  <a:pt x="8195389" y="1387622"/>
                  <a:pt x="8185757" y="1391675"/>
                  <a:pt x="8174009" y="1391675"/>
                </a:cubicBezTo>
                <a:cubicBezTo>
                  <a:pt x="8162262" y="1391675"/>
                  <a:pt x="8152629" y="1387622"/>
                  <a:pt x="8145110" y="1379516"/>
                </a:cubicBezTo>
                <a:cubicBezTo>
                  <a:pt x="8137592" y="1371410"/>
                  <a:pt x="8133832" y="1360192"/>
                  <a:pt x="8133832" y="1345860"/>
                </a:cubicBezTo>
                <a:cubicBezTo>
                  <a:pt x="8133832" y="1331763"/>
                  <a:pt x="8137592" y="1320720"/>
                  <a:pt x="8145110" y="1312732"/>
                </a:cubicBezTo>
                <a:cubicBezTo>
                  <a:pt x="8152629" y="1304743"/>
                  <a:pt x="8162262" y="1300749"/>
                  <a:pt x="8174009" y="1300749"/>
                </a:cubicBezTo>
                <a:close/>
                <a:moveTo>
                  <a:pt x="7745384" y="1300749"/>
                </a:moveTo>
                <a:cubicBezTo>
                  <a:pt x="7757132" y="1300749"/>
                  <a:pt x="7766765" y="1304743"/>
                  <a:pt x="7774283" y="1312732"/>
                </a:cubicBezTo>
                <a:cubicBezTo>
                  <a:pt x="7781802" y="1320720"/>
                  <a:pt x="7785560" y="1331763"/>
                  <a:pt x="7785560" y="1345860"/>
                </a:cubicBezTo>
                <a:cubicBezTo>
                  <a:pt x="7785560" y="1360192"/>
                  <a:pt x="7781802" y="1371410"/>
                  <a:pt x="7774283" y="1379516"/>
                </a:cubicBezTo>
                <a:cubicBezTo>
                  <a:pt x="7766765" y="1387622"/>
                  <a:pt x="7757132" y="1391675"/>
                  <a:pt x="7745384" y="1391675"/>
                </a:cubicBezTo>
                <a:cubicBezTo>
                  <a:pt x="7733637" y="1391675"/>
                  <a:pt x="7724003" y="1387622"/>
                  <a:pt x="7716485" y="1379516"/>
                </a:cubicBezTo>
                <a:cubicBezTo>
                  <a:pt x="7708967" y="1371410"/>
                  <a:pt x="7705207" y="1360192"/>
                  <a:pt x="7705207" y="1345860"/>
                </a:cubicBezTo>
                <a:cubicBezTo>
                  <a:pt x="7705207" y="1331763"/>
                  <a:pt x="7708967" y="1320720"/>
                  <a:pt x="7716485" y="1312732"/>
                </a:cubicBezTo>
                <a:cubicBezTo>
                  <a:pt x="7724003" y="1304743"/>
                  <a:pt x="7733637" y="1300749"/>
                  <a:pt x="7745384" y="1300749"/>
                </a:cubicBezTo>
                <a:close/>
                <a:moveTo>
                  <a:pt x="5145059" y="1300749"/>
                </a:moveTo>
                <a:cubicBezTo>
                  <a:pt x="5156806" y="1300749"/>
                  <a:pt x="5166439" y="1304743"/>
                  <a:pt x="5173958" y="1312732"/>
                </a:cubicBezTo>
                <a:cubicBezTo>
                  <a:pt x="5181476" y="1320720"/>
                  <a:pt x="5185236" y="1331763"/>
                  <a:pt x="5185236" y="1345860"/>
                </a:cubicBezTo>
                <a:cubicBezTo>
                  <a:pt x="5185236" y="1360192"/>
                  <a:pt x="5181476" y="1371410"/>
                  <a:pt x="5173958" y="1379516"/>
                </a:cubicBezTo>
                <a:cubicBezTo>
                  <a:pt x="5166439" y="1387622"/>
                  <a:pt x="5156806" y="1391675"/>
                  <a:pt x="5145059" y="1391675"/>
                </a:cubicBezTo>
                <a:cubicBezTo>
                  <a:pt x="5133312" y="1391675"/>
                  <a:pt x="5123678" y="1387622"/>
                  <a:pt x="5116161" y="1379516"/>
                </a:cubicBezTo>
                <a:cubicBezTo>
                  <a:pt x="5108642" y="1371410"/>
                  <a:pt x="5104882" y="1360192"/>
                  <a:pt x="5104882" y="1345860"/>
                </a:cubicBezTo>
                <a:cubicBezTo>
                  <a:pt x="5104882" y="1331763"/>
                  <a:pt x="5108642" y="1320720"/>
                  <a:pt x="5116161" y="1312732"/>
                </a:cubicBezTo>
                <a:cubicBezTo>
                  <a:pt x="5123678" y="1304743"/>
                  <a:pt x="5133312" y="1300749"/>
                  <a:pt x="5145059" y="1300749"/>
                </a:cubicBezTo>
                <a:close/>
                <a:moveTo>
                  <a:pt x="2470992" y="1300749"/>
                </a:moveTo>
                <a:cubicBezTo>
                  <a:pt x="2482740" y="1300749"/>
                  <a:pt x="2492372" y="1304802"/>
                  <a:pt x="2499892" y="1312908"/>
                </a:cubicBezTo>
                <a:cubicBezTo>
                  <a:pt x="2507410" y="1321014"/>
                  <a:pt x="2511169" y="1332115"/>
                  <a:pt x="2511169" y="1346212"/>
                </a:cubicBezTo>
                <a:cubicBezTo>
                  <a:pt x="2511169" y="1360309"/>
                  <a:pt x="2507410" y="1371410"/>
                  <a:pt x="2499892" y="1379516"/>
                </a:cubicBezTo>
                <a:cubicBezTo>
                  <a:pt x="2492372" y="1387622"/>
                  <a:pt x="2482740" y="1391675"/>
                  <a:pt x="2470992" y="1391675"/>
                </a:cubicBezTo>
                <a:cubicBezTo>
                  <a:pt x="2459245" y="1391675"/>
                  <a:pt x="2449612" y="1387622"/>
                  <a:pt x="2442094" y="1379516"/>
                </a:cubicBezTo>
                <a:cubicBezTo>
                  <a:pt x="2434575" y="1371410"/>
                  <a:pt x="2430816" y="1360309"/>
                  <a:pt x="2430816" y="1346212"/>
                </a:cubicBezTo>
                <a:cubicBezTo>
                  <a:pt x="2430816" y="1332115"/>
                  <a:pt x="2434575" y="1321014"/>
                  <a:pt x="2442094" y="1312908"/>
                </a:cubicBezTo>
                <a:cubicBezTo>
                  <a:pt x="2449612" y="1304802"/>
                  <a:pt x="2459245" y="1300749"/>
                  <a:pt x="2470992" y="1300749"/>
                </a:cubicBezTo>
                <a:close/>
                <a:moveTo>
                  <a:pt x="8574345" y="1296872"/>
                </a:moveTo>
                <a:cubicBezTo>
                  <a:pt x="8592906" y="1298987"/>
                  <a:pt x="8606239" y="1303921"/>
                  <a:pt x="8614345" y="1311674"/>
                </a:cubicBezTo>
                <a:cubicBezTo>
                  <a:pt x="8622451" y="1319428"/>
                  <a:pt x="8626503" y="1330705"/>
                  <a:pt x="8626503" y="1345507"/>
                </a:cubicBezTo>
                <a:cubicBezTo>
                  <a:pt x="8626503" y="1361014"/>
                  <a:pt x="8622451" y="1372820"/>
                  <a:pt x="8614345" y="1380926"/>
                </a:cubicBezTo>
                <a:cubicBezTo>
                  <a:pt x="8606239" y="1389032"/>
                  <a:pt x="8592906" y="1394259"/>
                  <a:pt x="8574345" y="1396609"/>
                </a:cubicBezTo>
                <a:close/>
                <a:moveTo>
                  <a:pt x="8515137" y="1296520"/>
                </a:moveTo>
                <a:lnTo>
                  <a:pt x="8515137" y="1396609"/>
                </a:lnTo>
                <a:cubicBezTo>
                  <a:pt x="8496811" y="1394259"/>
                  <a:pt x="8483595" y="1389032"/>
                  <a:pt x="8475489" y="1380926"/>
                </a:cubicBezTo>
                <a:cubicBezTo>
                  <a:pt x="8467383" y="1372820"/>
                  <a:pt x="8463331" y="1361014"/>
                  <a:pt x="8463331" y="1345507"/>
                </a:cubicBezTo>
                <a:cubicBezTo>
                  <a:pt x="8463331" y="1330705"/>
                  <a:pt x="8467325" y="1319428"/>
                  <a:pt x="8475313" y="1311674"/>
                </a:cubicBezTo>
                <a:cubicBezTo>
                  <a:pt x="8483301" y="1303921"/>
                  <a:pt x="8496577" y="1298870"/>
                  <a:pt x="8515137" y="1296520"/>
                </a:cubicBezTo>
                <a:close/>
                <a:moveTo>
                  <a:pt x="7028542" y="1295110"/>
                </a:moveTo>
                <a:cubicBezTo>
                  <a:pt x="7038880" y="1295110"/>
                  <a:pt x="7047515" y="1298047"/>
                  <a:pt x="7054445" y="1303921"/>
                </a:cubicBezTo>
                <a:cubicBezTo>
                  <a:pt x="7061376" y="1309795"/>
                  <a:pt x="7065781" y="1317783"/>
                  <a:pt x="7067662" y="1327886"/>
                </a:cubicBezTo>
                <a:lnTo>
                  <a:pt x="6989423" y="1327886"/>
                </a:lnTo>
                <a:cubicBezTo>
                  <a:pt x="6991302" y="1317783"/>
                  <a:pt x="6995708" y="1309795"/>
                  <a:pt x="7002639" y="1303921"/>
                </a:cubicBezTo>
                <a:cubicBezTo>
                  <a:pt x="7009570" y="1298047"/>
                  <a:pt x="7018204" y="1295110"/>
                  <a:pt x="7028542" y="1295110"/>
                </a:cubicBezTo>
                <a:close/>
                <a:moveTo>
                  <a:pt x="3847193" y="1295110"/>
                </a:moveTo>
                <a:cubicBezTo>
                  <a:pt x="3857531" y="1295110"/>
                  <a:pt x="3866166" y="1298047"/>
                  <a:pt x="3873096" y="1303921"/>
                </a:cubicBezTo>
                <a:cubicBezTo>
                  <a:pt x="3880028" y="1309795"/>
                  <a:pt x="3884433" y="1317783"/>
                  <a:pt x="3886312" y="1327886"/>
                </a:cubicBezTo>
                <a:lnTo>
                  <a:pt x="3808074" y="1327886"/>
                </a:lnTo>
                <a:cubicBezTo>
                  <a:pt x="3809953" y="1317783"/>
                  <a:pt x="3814359" y="1309795"/>
                  <a:pt x="3821290" y="1303921"/>
                </a:cubicBezTo>
                <a:cubicBezTo>
                  <a:pt x="3828221" y="1298047"/>
                  <a:pt x="3836855" y="1295110"/>
                  <a:pt x="3847193" y="1295110"/>
                </a:cubicBezTo>
                <a:close/>
                <a:moveTo>
                  <a:pt x="9711487" y="1250705"/>
                </a:moveTo>
                <a:lnTo>
                  <a:pt x="9708667" y="1330353"/>
                </a:lnTo>
                <a:cubicBezTo>
                  <a:pt x="9708198" y="1343510"/>
                  <a:pt x="9707257" y="1354024"/>
                  <a:pt x="9705847" y="1361895"/>
                </a:cubicBezTo>
                <a:cubicBezTo>
                  <a:pt x="9704438" y="1369766"/>
                  <a:pt x="9701854" y="1376051"/>
                  <a:pt x="9698094" y="1380750"/>
                </a:cubicBezTo>
                <a:cubicBezTo>
                  <a:pt x="9694335" y="1385449"/>
                  <a:pt x="9688814" y="1387798"/>
                  <a:pt x="9681530" y="1387798"/>
                </a:cubicBezTo>
                <a:cubicBezTo>
                  <a:pt x="9680120" y="1387798"/>
                  <a:pt x="9677301" y="1387563"/>
                  <a:pt x="9673072" y="1387093"/>
                </a:cubicBezTo>
                <a:lnTo>
                  <a:pt x="9670252" y="1441719"/>
                </a:lnTo>
                <a:cubicBezTo>
                  <a:pt x="9683645" y="1444774"/>
                  <a:pt x="9694453" y="1446301"/>
                  <a:pt x="9702675" y="1446301"/>
                </a:cubicBezTo>
                <a:cubicBezTo>
                  <a:pt x="9718652" y="1446301"/>
                  <a:pt x="9731222" y="1441778"/>
                  <a:pt x="9740385" y="1432732"/>
                </a:cubicBezTo>
                <a:cubicBezTo>
                  <a:pt x="9749548" y="1423687"/>
                  <a:pt x="9756127" y="1411058"/>
                  <a:pt x="9760121" y="1394847"/>
                </a:cubicBezTo>
                <a:cubicBezTo>
                  <a:pt x="9764115" y="1378635"/>
                  <a:pt x="9766583" y="1358077"/>
                  <a:pt x="9767522" y="1333172"/>
                </a:cubicBezTo>
                <a:lnTo>
                  <a:pt x="9768932" y="1303921"/>
                </a:lnTo>
                <a:lnTo>
                  <a:pt x="9817214" y="1303921"/>
                </a:lnTo>
                <a:lnTo>
                  <a:pt x="9817214" y="1441719"/>
                </a:lnTo>
                <a:lnTo>
                  <a:pt x="9884175" y="1441719"/>
                </a:lnTo>
                <a:lnTo>
                  <a:pt x="9884175" y="1250705"/>
                </a:lnTo>
                <a:close/>
                <a:moveTo>
                  <a:pt x="9213387" y="1250705"/>
                </a:moveTo>
                <a:lnTo>
                  <a:pt x="9213387" y="1441719"/>
                </a:lnTo>
                <a:lnTo>
                  <a:pt x="9275413" y="1441719"/>
                </a:lnTo>
                <a:lnTo>
                  <a:pt x="9354709" y="1341278"/>
                </a:lnTo>
                <a:lnTo>
                  <a:pt x="9354709" y="1441719"/>
                </a:lnTo>
                <a:lnTo>
                  <a:pt x="9421670" y="1441719"/>
                </a:lnTo>
                <a:lnTo>
                  <a:pt x="9421670" y="1250705"/>
                </a:lnTo>
                <a:lnTo>
                  <a:pt x="9359995" y="1250705"/>
                </a:lnTo>
                <a:lnTo>
                  <a:pt x="9279995" y="1350794"/>
                </a:lnTo>
                <a:lnTo>
                  <a:pt x="9279995" y="1250705"/>
                </a:lnTo>
                <a:close/>
                <a:moveTo>
                  <a:pt x="8997112" y="1250705"/>
                </a:moveTo>
                <a:lnTo>
                  <a:pt x="8994293" y="1330353"/>
                </a:lnTo>
                <a:cubicBezTo>
                  <a:pt x="8993822" y="1343510"/>
                  <a:pt x="8992883" y="1354024"/>
                  <a:pt x="8991473" y="1361895"/>
                </a:cubicBezTo>
                <a:cubicBezTo>
                  <a:pt x="8990063" y="1369766"/>
                  <a:pt x="8987479" y="1376051"/>
                  <a:pt x="8983720" y="1380750"/>
                </a:cubicBezTo>
                <a:cubicBezTo>
                  <a:pt x="8979961" y="1385449"/>
                  <a:pt x="8974439" y="1387798"/>
                  <a:pt x="8967156" y="1387798"/>
                </a:cubicBezTo>
                <a:cubicBezTo>
                  <a:pt x="8965746" y="1387798"/>
                  <a:pt x="8962927" y="1387563"/>
                  <a:pt x="8958697" y="1387093"/>
                </a:cubicBezTo>
                <a:lnTo>
                  <a:pt x="8955878" y="1441719"/>
                </a:lnTo>
                <a:cubicBezTo>
                  <a:pt x="8969270" y="1444774"/>
                  <a:pt x="8980077" y="1446301"/>
                  <a:pt x="8988301" y="1446301"/>
                </a:cubicBezTo>
                <a:cubicBezTo>
                  <a:pt x="9004277" y="1446301"/>
                  <a:pt x="9016847" y="1441778"/>
                  <a:pt x="9026011" y="1432732"/>
                </a:cubicBezTo>
                <a:cubicBezTo>
                  <a:pt x="9035173" y="1423687"/>
                  <a:pt x="9041753" y="1411058"/>
                  <a:pt x="9045747" y="1394847"/>
                </a:cubicBezTo>
                <a:cubicBezTo>
                  <a:pt x="9049741" y="1378635"/>
                  <a:pt x="9052207" y="1358077"/>
                  <a:pt x="9053147" y="1333172"/>
                </a:cubicBezTo>
                <a:lnTo>
                  <a:pt x="9054557" y="1303921"/>
                </a:lnTo>
                <a:lnTo>
                  <a:pt x="9102839" y="1303921"/>
                </a:lnTo>
                <a:lnTo>
                  <a:pt x="9102839" y="1441719"/>
                </a:lnTo>
                <a:lnTo>
                  <a:pt x="9169801" y="1441719"/>
                </a:lnTo>
                <a:lnTo>
                  <a:pt x="9169801" y="1250705"/>
                </a:lnTo>
                <a:close/>
                <a:moveTo>
                  <a:pt x="8718086" y="1250705"/>
                </a:moveTo>
                <a:lnTo>
                  <a:pt x="8718086" y="1441719"/>
                </a:lnTo>
                <a:lnTo>
                  <a:pt x="8780113" y="1441719"/>
                </a:lnTo>
                <a:lnTo>
                  <a:pt x="8859409" y="1341278"/>
                </a:lnTo>
                <a:lnTo>
                  <a:pt x="8859409" y="1441719"/>
                </a:lnTo>
                <a:lnTo>
                  <a:pt x="8926369" y="1441719"/>
                </a:lnTo>
                <a:lnTo>
                  <a:pt x="8926369" y="1250705"/>
                </a:lnTo>
                <a:lnTo>
                  <a:pt x="8864695" y="1250705"/>
                </a:lnTo>
                <a:lnTo>
                  <a:pt x="8784695" y="1350794"/>
                </a:lnTo>
                <a:lnTo>
                  <a:pt x="8784695" y="1250705"/>
                </a:lnTo>
                <a:close/>
                <a:moveTo>
                  <a:pt x="7889411" y="1250705"/>
                </a:moveTo>
                <a:lnTo>
                  <a:pt x="7889411" y="1441719"/>
                </a:lnTo>
                <a:lnTo>
                  <a:pt x="7956020" y="1441719"/>
                </a:lnTo>
                <a:lnTo>
                  <a:pt x="7956020" y="1303921"/>
                </a:lnTo>
                <a:lnTo>
                  <a:pt x="8049413" y="1303921"/>
                </a:lnTo>
                <a:lnTo>
                  <a:pt x="8049413" y="1250705"/>
                </a:lnTo>
                <a:close/>
                <a:moveTo>
                  <a:pt x="7413161" y="1250705"/>
                </a:moveTo>
                <a:lnTo>
                  <a:pt x="7413161" y="1441719"/>
                </a:lnTo>
                <a:lnTo>
                  <a:pt x="7480122" y="1441719"/>
                </a:lnTo>
                <a:lnTo>
                  <a:pt x="7480122" y="1373701"/>
                </a:lnTo>
                <a:lnTo>
                  <a:pt x="7502677" y="1373701"/>
                </a:lnTo>
                <a:lnTo>
                  <a:pt x="7547083" y="1441719"/>
                </a:lnTo>
                <a:lnTo>
                  <a:pt x="7626026" y="1441719"/>
                </a:lnTo>
                <a:lnTo>
                  <a:pt x="7557655" y="1342335"/>
                </a:lnTo>
                <a:lnTo>
                  <a:pt x="7621797" y="1250705"/>
                </a:lnTo>
                <a:lnTo>
                  <a:pt x="7550959" y="1250705"/>
                </a:lnTo>
                <a:lnTo>
                  <a:pt x="7504087" y="1321190"/>
                </a:lnTo>
                <a:lnTo>
                  <a:pt x="7480122" y="1321190"/>
                </a:lnTo>
                <a:lnTo>
                  <a:pt x="7480122" y="1250705"/>
                </a:lnTo>
                <a:close/>
                <a:moveTo>
                  <a:pt x="7165511" y="1250705"/>
                </a:moveTo>
                <a:lnTo>
                  <a:pt x="7165511" y="1441719"/>
                </a:lnTo>
                <a:lnTo>
                  <a:pt x="7325513" y="1441719"/>
                </a:lnTo>
                <a:lnTo>
                  <a:pt x="7325513" y="1481543"/>
                </a:lnTo>
                <a:lnTo>
                  <a:pt x="7387539" y="1481543"/>
                </a:lnTo>
                <a:lnTo>
                  <a:pt x="7387539" y="1388151"/>
                </a:lnTo>
                <a:lnTo>
                  <a:pt x="7361108" y="1388151"/>
                </a:lnTo>
                <a:lnTo>
                  <a:pt x="7361108" y="1250705"/>
                </a:lnTo>
                <a:lnTo>
                  <a:pt x="7294147" y="1250705"/>
                </a:lnTo>
                <a:lnTo>
                  <a:pt x="7294147" y="1388151"/>
                </a:lnTo>
                <a:lnTo>
                  <a:pt x="7232120" y="1388151"/>
                </a:lnTo>
                <a:lnTo>
                  <a:pt x="7232120" y="1250705"/>
                </a:lnTo>
                <a:close/>
                <a:moveTo>
                  <a:pt x="6689261" y="1250705"/>
                </a:moveTo>
                <a:lnTo>
                  <a:pt x="6689261" y="1441719"/>
                </a:lnTo>
                <a:lnTo>
                  <a:pt x="6755870" y="1441719"/>
                </a:lnTo>
                <a:lnTo>
                  <a:pt x="6755870" y="1303921"/>
                </a:lnTo>
                <a:lnTo>
                  <a:pt x="6820011" y="1303921"/>
                </a:lnTo>
                <a:lnTo>
                  <a:pt x="6820011" y="1441719"/>
                </a:lnTo>
                <a:lnTo>
                  <a:pt x="6886620" y="1441719"/>
                </a:lnTo>
                <a:lnTo>
                  <a:pt x="6886620" y="1250705"/>
                </a:lnTo>
                <a:close/>
                <a:moveTo>
                  <a:pt x="6432086" y="1250705"/>
                </a:moveTo>
                <a:lnTo>
                  <a:pt x="6432086" y="1441719"/>
                </a:lnTo>
                <a:lnTo>
                  <a:pt x="6494113" y="1441719"/>
                </a:lnTo>
                <a:lnTo>
                  <a:pt x="6573409" y="1341278"/>
                </a:lnTo>
                <a:lnTo>
                  <a:pt x="6573409" y="1441719"/>
                </a:lnTo>
                <a:lnTo>
                  <a:pt x="6640370" y="1441719"/>
                </a:lnTo>
                <a:lnTo>
                  <a:pt x="6640370" y="1250705"/>
                </a:lnTo>
                <a:lnTo>
                  <a:pt x="6578695" y="1250705"/>
                </a:lnTo>
                <a:lnTo>
                  <a:pt x="6498695" y="1350794"/>
                </a:lnTo>
                <a:lnTo>
                  <a:pt x="6498695" y="1250705"/>
                </a:lnTo>
                <a:close/>
                <a:moveTo>
                  <a:pt x="5832031" y="1250705"/>
                </a:moveTo>
                <a:lnTo>
                  <a:pt x="5832031" y="1303921"/>
                </a:lnTo>
                <a:lnTo>
                  <a:pt x="5893705" y="1303921"/>
                </a:lnTo>
                <a:lnTo>
                  <a:pt x="5893705" y="1441719"/>
                </a:lnTo>
                <a:lnTo>
                  <a:pt x="5960313" y="1441719"/>
                </a:lnTo>
                <a:lnTo>
                  <a:pt x="5960313" y="1303921"/>
                </a:lnTo>
                <a:lnTo>
                  <a:pt x="6021635" y="1303921"/>
                </a:lnTo>
                <a:lnTo>
                  <a:pt x="6021635" y="1250705"/>
                </a:lnTo>
                <a:close/>
                <a:moveTo>
                  <a:pt x="5737971" y="1250705"/>
                </a:moveTo>
                <a:lnTo>
                  <a:pt x="5737971" y="1441719"/>
                </a:lnTo>
                <a:lnTo>
                  <a:pt x="5804579" y="1441719"/>
                </a:lnTo>
                <a:lnTo>
                  <a:pt x="5804579" y="1250705"/>
                </a:lnTo>
                <a:close/>
                <a:moveTo>
                  <a:pt x="5536736" y="1250705"/>
                </a:moveTo>
                <a:lnTo>
                  <a:pt x="5536736" y="1441719"/>
                </a:lnTo>
                <a:lnTo>
                  <a:pt x="5637530" y="1441719"/>
                </a:lnTo>
                <a:cubicBezTo>
                  <a:pt x="5664314" y="1441954"/>
                  <a:pt x="5685049" y="1436080"/>
                  <a:pt x="5699733" y="1424098"/>
                </a:cubicBezTo>
                <a:cubicBezTo>
                  <a:pt x="5714417" y="1412116"/>
                  <a:pt x="5721760" y="1395434"/>
                  <a:pt x="5721760" y="1374054"/>
                </a:cubicBezTo>
                <a:cubicBezTo>
                  <a:pt x="5721760" y="1353613"/>
                  <a:pt x="5715416" y="1337871"/>
                  <a:pt x="5702729" y="1326829"/>
                </a:cubicBezTo>
                <a:cubicBezTo>
                  <a:pt x="5690041" y="1315786"/>
                  <a:pt x="5671128" y="1310147"/>
                  <a:pt x="5645988" y="1309912"/>
                </a:cubicBezTo>
                <a:lnTo>
                  <a:pt x="5603345" y="1309912"/>
                </a:lnTo>
                <a:lnTo>
                  <a:pt x="5603345" y="1250705"/>
                </a:lnTo>
                <a:close/>
                <a:moveTo>
                  <a:pt x="5289087" y="1250705"/>
                </a:moveTo>
                <a:lnTo>
                  <a:pt x="5289087" y="1441719"/>
                </a:lnTo>
                <a:lnTo>
                  <a:pt x="5355695" y="1441719"/>
                </a:lnTo>
                <a:lnTo>
                  <a:pt x="5355695" y="1303921"/>
                </a:lnTo>
                <a:lnTo>
                  <a:pt x="5419836" y="1303921"/>
                </a:lnTo>
                <a:lnTo>
                  <a:pt x="5419836" y="1441719"/>
                </a:lnTo>
                <a:lnTo>
                  <a:pt x="5486445" y="1441719"/>
                </a:lnTo>
                <a:lnTo>
                  <a:pt x="5486445" y="1250705"/>
                </a:lnTo>
                <a:close/>
                <a:moveTo>
                  <a:pt x="4689011" y="1250705"/>
                </a:moveTo>
                <a:lnTo>
                  <a:pt x="4689011" y="1441719"/>
                </a:lnTo>
                <a:lnTo>
                  <a:pt x="4751038" y="1441719"/>
                </a:lnTo>
                <a:lnTo>
                  <a:pt x="4830334" y="1341278"/>
                </a:lnTo>
                <a:lnTo>
                  <a:pt x="4830334" y="1441719"/>
                </a:lnTo>
                <a:lnTo>
                  <a:pt x="4897294" y="1441719"/>
                </a:lnTo>
                <a:lnTo>
                  <a:pt x="4897294" y="1250705"/>
                </a:lnTo>
                <a:lnTo>
                  <a:pt x="4835620" y="1250705"/>
                </a:lnTo>
                <a:lnTo>
                  <a:pt x="4755621" y="1350794"/>
                </a:lnTo>
                <a:lnTo>
                  <a:pt x="4755621" y="1250705"/>
                </a:lnTo>
                <a:close/>
                <a:moveTo>
                  <a:pt x="4431837" y="1250705"/>
                </a:moveTo>
                <a:lnTo>
                  <a:pt x="4431837" y="1441719"/>
                </a:lnTo>
                <a:lnTo>
                  <a:pt x="4493863" y="1441719"/>
                </a:lnTo>
                <a:lnTo>
                  <a:pt x="4573159" y="1341278"/>
                </a:lnTo>
                <a:lnTo>
                  <a:pt x="4573159" y="1441719"/>
                </a:lnTo>
                <a:lnTo>
                  <a:pt x="4640120" y="1441719"/>
                </a:lnTo>
                <a:lnTo>
                  <a:pt x="4640120" y="1250705"/>
                </a:lnTo>
                <a:lnTo>
                  <a:pt x="4578445" y="1250705"/>
                </a:lnTo>
                <a:lnTo>
                  <a:pt x="4498445" y="1350794"/>
                </a:lnTo>
                <a:lnTo>
                  <a:pt x="4498445" y="1250705"/>
                </a:lnTo>
                <a:close/>
                <a:moveTo>
                  <a:pt x="4193713" y="1250705"/>
                </a:moveTo>
                <a:lnTo>
                  <a:pt x="4193713" y="1441719"/>
                </a:lnTo>
                <a:lnTo>
                  <a:pt x="4260672" y="1441719"/>
                </a:lnTo>
                <a:lnTo>
                  <a:pt x="4260672" y="1373701"/>
                </a:lnTo>
                <a:lnTo>
                  <a:pt x="4283228" y="1373701"/>
                </a:lnTo>
                <a:lnTo>
                  <a:pt x="4327633" y="1441719"/>
                </a:lnTo>
                <a:lnTo>
                  <a:pt x="4406576" y="1441719"/>
                </a:lnTo>
                <a:lnTo>
                  <a:pt x="4338206" y="1342335"/>
                </a:lnTo>
                <a:lnTo>
                  <a:pt x="4402347" y="1250705"/>
                </a:lnTo>
                <a:lnTo>
                  <a:pt x="4331510" y="1250705"/>
                </a:lnTo>
                <a:lnTo>
                  <a:pt x="4284637" y="1321190"/>
                </a:lnTo>
                <a:lnTo>
                  <a:pt x="4260672" y="1321190"/>
                </a:lnTo>
                <a:lnTo>
                  <a:pt x="4260672" y="1250705"/>
                </a:lnTo>
                <a:close/>
                <a:moveTo>
                  <a:pt x="3514275" y="1250705"/>
                </a:moveTo>
                <a:lnTo>
                  <a:pt x="3514275" y="1309912"/>
                </a:lnTo>
                <a:cubicBezTo>
                  <a:pt x="3514275" y="1335757"/>
                  <a:pt x="3520972" y="1354670"/>
                  <a:pt x="3534363" y="1366653"/>
                </a:cubicBezTo>
                <a:cubicBezTo>
                  <a:pt x="3547755" y="1378635"/>
                  <a:pt x="3567844" y="1384626"/>
                  <a:pt x="3594628" y="1384626"/>
                </a:cubicBezTo>
                <a:cubicBezTo>
                  <a:pt x="3612954" y="1384626"/>
                  <a:pt x="3629166" y="1380985"/>
                  <a:pt x="3643263" y="1373701"/>
                </a:cubicBezTo>
                <a:lnTo>
                  <a:pt x="3643263" y="1441719"/>
                </a:lnTo>
                <a:lnTo>
                  <a:pt x="3709871" y="1441719"/>
                </a:lnTo>
                <a:lnTo>
                  <a:pt x="3709871" y="1250705"/>
                </a:lnTo>
                <a:lnTo>
                  <a:pt x="3643263" y="1250705"/>
                </a:lnTo>
                <a:lnTo>
                  <a:pt x="3643263" y="1327181"/>
                </a:lnTo>
                <a:cubicBezTo>
                  <a:pt x="3633394" y="1332350"/>
                  <a:pt x="3622352" y="1334934"/>
                  <a:pt x="3610135" y="1334934"/>
                </a:cubicBezTo>
                <a:cubicBezTo>
                  <a:pt x="3600502" y="1334934"/>
                  <a:pt x="3593277" y="1332644"/>
                  <a:pt x="3588461" y="1328062"/>
                </a:cubicBezTo>
                <a:cubicBezTo>
                  <a:pt x="3583645" y="1323481"/>
                  <a:pt x="3581236" y="1315904"/>
                  <a:pt x="3581236" y="1305331"/>
                </a:cubicBezTo>
                <a:lnTo>
                  <a:pt x="3581236" y="1250705"/>
                </a:lnTo>
                <a:close/>
                <a:moveTo>
                  <a:pt x="3269788" y="1250705"/>
                </a:moveTo>
                <a:lnTo>
                  <a:pt x="3269788" y="1441719"/>
                </a:lnTo>
                <a:lnTo>
                  <a:pt x="3331814" y="1441719"/>
                </a:lnTo>
                <a:lnTo>
                  <a:pt x="3411110" y="1341278"/>
                </a:lnTo>
                <a:lnTo>
                  <a:pt x="3411110" y="1441719"/>
                </a:lnTo>
                <a:lnTo>
                  <a:pt x="3478070" y="1441719"/>
                </a:lnTo>
                <a:lnTo>
                  <a:pt x="3478070" y="1250705"/>
                </a:lnTo>
                <a:lnTo>
                  <a:pt x="3416397" y="1250705"/>
                </a:lnTo>
                <a:lnTo>
                  <a:pt x="3336396" y="1350794"/>
                </a:lnTo>
                <a:lnTo>
                  <a:pt x="3336396" y="1250705"/>
                </a:lnTo>
                <a:close/>
                <a:moveTo>
                  <a:pt x="3050732" y="1250705"/>
                </a:moveTo>
                <a:lnTo>
                  <a:pt x="3050732" y="1303921"/>
                </a:lnTo>
                <a:lnTo>
                  <a:pt x="3112406" y="1303921"/>
                </a:lnTo>
                <a:lnTo>
                  <a:pt x="3112406" y="1441719"/>
                </a:lnTo>
                <a:lnTo>
                  <a:pt x="3179015" y="1441719"/>
                </a:lnTo>
                <a:lnTo>
                  <a:pt x="3179015" y="1303921"/>
                </a:lnTo>
                <a:lnTo>
                  <a:pt x="3240336" y="1303921"/>
                </a:lnTo>
                <a:lnTo>
                  <a:pt x="3240336" y="1250705"/>
                </a:lnTo>
                <a:close/>
                <a:moveTo>
                  <a:pt x="2831637" y="1250705"/>
                </a:moveTo>
                <a:lnTo>
                  <a:pt x="2831637" y="1441719"/>
                </a:lnTo>
                <a:lnTo>
                  <a:pt x="2898598" y="1441719"/>
                </a:lnTo>
                <a:lnTo>
                  <a:pt x="2898598" y="1373701"/>
                </a:lnTo>
                <a:lnTo>
                  <a:pt x="2921154" y="1373701"/>
                </a:lnTo>
                <a:lnTo>
                  <a:pt x="2965559" y="1441719"/>
                </a:lnTo>
                <a:lnTo>
                  <a:pt x="3044502" y="1441719"/>
                </a:lnTo>
                <a:lnTo>
                  <a:pt x="2976131" y="1342335"/>
                </a:lnTo>
                <a:lnTo>
                  <a:pt x="3040273" y="1250705"/>
                </a:lnTo>
                <a:lnTo>
                  <a:pt x="2969436" y="1250705"/>
                </a:lnTo>
                <a:lnTo>
                  <a:pt x="2922563" y="1321190"/>
                </a:lnTo>
                <a:lnTo>
                  <a:pt x="2898598" y="1321190"/>
                </a:lnTo>
                <a:lnTo>
                  <a:pt x="2898598" y="1250705"/>
                </a:lnTo>
                <a:close/>
                <a:moveTo>
                  <a:pt x="10005647" y="1247533"/>
                </a:moveTo>
                <a:cubicBezTo>
                  <a:pt x="9990376" y="1247533"/>
                  <a:pt x="9975162" y="1249471"/>
                  <a:pt x="9960008" y="1253348"/>
                </a:cubicBezTo>
                <a:cubicBezTo>
                  <a:pt x="9944854" y="1257225"/>
                  <a:pt x="9931990" y="1262687"/>
                  <a:pt x="9921417" y="1269736"/>
                </a:cubicBezTo>
                <a:lnTo>
                  <a:pt x="9943972" y="1315199"/>
                </a:lnTo>
                <a:cubicBezTo>
                  <a:pt x="9950552" y="1310030"/>
                  <a:pt x="9958539" y="1305977"/>
                  <a:pt x="9967938" y="1303040"/>
                </a:cubicBezTo>
                <a:cubicBezTo>
                  <a:pt x="9977336" y="1300103"/>
                  <a:pt x="9986616" y="1298635"/>
                  <a:pt x="9995779" y="1298635"/>
                </a:cubicBezTo>
                <a:cubicBezTo>
                  <a:pt x="10021624" y="1298635"/>
                  <a:pt x="10035134" y="1308738"/>
                  <a:pt x="10036308" y="1328943"/>
                </a:cubicBezTo>
                <a:lnTo>
                  <a:pt x="9998246" y="1328943"/>
                </a:lnTo>
                <a:cubicBezTo>
                  <a:pt x="9969347" y="1328943"/>
                  <a:pt x="9947967" y="1333936"/>
                  <a:pt x="9934105" y="1343921"/>
                </a:cubicBezTo>
                <a:cubicBezTo>
                  <a:pt x="9920243" y="1353907"/>
                  <a:pt x="9913311" y="1367945"/>
                  <a:pt x="9913311" y="1386036"/>
                </a:cubicBezTo>
                <a:cubicBezTo>
                  <a:pt x="9913311" y="1397314"/>
                  <a:pt x="9916072" y="1407358"/>
                  <a:pt x="9921593" y="1416168"/>
                </a:cubicBezTo>
                <a:cubicBezTo>
                  <a:pt x="9927115" y="1424979"/>
                  <a:pt x="9935280" y="1431969"/>
                  <a:pt x="9946087" y="1437138"/>
                </a:cubicBezTo>
                <a:cubicBezTo>
                  <a:pt x="9956895" y="1442307"/>
                  <a:pt x="9969700" y="1444891"/>
                  <a:pt x="9984501" y="1444891"/>
                </a:cubicBezTo>
                <a:cubicBezTo>
                  <a:pt x="10012461" y="1444891"/>
                  <a:pt x="10031257" y="1435611"/>
                  <a:pt x="10040890" y="1417049"/>
                </a:cubicBezTo>
                <a:lnTo>
                  <a:pt x="10040890" y="1441719"/>
                </a:lnTo>
                <a:lnTo>
                  <a:pt x="10103268" y="1441719"/>
                </a:lnTo>
                <a:lnTo>
                  <a:pt x="10103268" y="1335639"/>
                </a:lnTo>
                <a:cubicBezTo>
                  <a:pt x="10103268" y="1305801"/>
                  <a:pt x="10094928" y="1283657"/>
                  <a:pt x="10078247" y="1269207"/>
                </a:cubicBezTo>
                <a:cubicBezTo>
                  <a:pt x="10061566" y="1254758"/>
                  <a:pt x="10037365" y="1247533"/>
                  <a:pt x="10005647" y="1247533"/>
                </a:cubicBezTo>
                <a:close/>
                <a:moveTo>
                  <a:pt x="9548447" y="1247533"/>
                </a:moveTo>
                <a:cubicBezTo>
                  <a:pt x="9533175" y="1247533"/>
                  <a:pt x="9517962" y="1249471"/>
                  <a:pt x="9502808" y="1253348"/>
                </a:cubicBezTo>
                <a:cubicBezTo>
                  <a:pt x="9487654" y="1257225"/>
                  <a:pt x="9474791" y="1262687"/>
                  <a:pt x="9464217" y="1269736"/>
                </a:cubicBezTo>
                <a:lnTo>
                  <a:pt x="9486773" y="1315199"/>
                </a:lnTo>
                <a:cubicBezTo>
                  <a:pt x="9493351" y="1310030"/>
                  <a:pt x="9501340" y="1305977"/>
                  <a:pt x="9510738" y="1303040"/>
                </a:cubicBezTo>
                <a:cubicBezTo>
                  <a:pt x="9520135" y="1300103"/>
                  <a:pt x="9529416" y="1298635"/>
                  <a:pt x="9538579" y="1298635"/>
                </a:cubicBezTo>
                <a:cubicBezTo>
                  <a:pt x="9564424" y="1298635"/>
                  <a:pt x="9577933" y="1308738"/>
                  <a:pt x="9579108" y="1328943"/>
                </a:cubicBezTo>
                <a:lnTo>
                  <a:pt x="9541046" y="1328943"/>
                </a:lnTo>
                <a:cubicBezTo>
                  <a:pt x="9512148" y="1328943"/>
                  <a:pt x="9490767" y="1333936"/>
                  <a:pt x="9476905" y="1343921"/>
                </a:cubicBezTo>
                <a:cubicBezTo>
                  <a:pt x="9463042" y="1353907"/>
                  <a:pt x="9456112" y="1367945"/>
                  <a:pt x="9456112" y="1386036"/>
                </a:cubicBezTo>
                <a:cubicBezTo>
                  <a:pt x="9456112" y="1397314"/>
                  <a:pt x="9458873" y="1407358"/>
                  <a:pt x="9464393" y="1416168"/>
                </a:cubicBezTo>
                <a:cubicBezTo>
                  <a:pt x="9469915" y="1424979"/>
                  <a:pt x="9478080" y="1431969"/>
                  <a:pt x="9488887" y="1437138"/>
                </a:cubicBezTo>
                <a:cubicBezTo>
                  <a:pt x="9499695" y="1442307"/>
                  <a:pt x="9512500" y="1444891"/>
                  <a:pt x="9527302" y="1444891"/>
                </a:cubicBezTo>
                <a:cubicBezTo>
                  <a:pt x="9555261" y="1444891"/>
                  <a:pt x="9574057" y="1435611"/>
                  <a:pt x="9583690" y="1417049"/>
                </a:cubicBezTo>
                <a:lnTo>
                  <a:pt x="9583690" y="1441719"/>
                </a:lnTo>
                <a:lnTo>
                  <a:pt x="9646069" y="1441719"/>
                </a:lnTo>
                <a:lnTo>
                  <a:pt x="9646069" y="1335639"/>
                </a:lnTo>
                <a:cubicBezTo>
                  <a:pt x="9646069" y="1305801"/>
                  <a:pt x="9637728" y="1283657"/>
                  <a:pt x="9621047" y="1269207"/>
                </a:cubicBezTo>
                <a:cubicBezTo>
                  <a:pt x="9604365" y="1254758"/>
                  <a:pt x="9580165" y="1247533"/>
                  <a:pt x="9548447" y="1247533"/>
                </a:cubicBezTo>
                <a:close/>
                <a:moveTo>
                  <a:pt x="8174009" y="1247533"/>
                </a:moveTo>
                <a:cubicBezTo>
                  <a:pt x="8153334" y="1247533"/>
                  <a:pt x="8134831" y="1251703"/>
                  <a:pt x="8118502" y="1260044"/>
                </a:cubicBezTo>
                <a:cubicBezTo>
                  <a:pt x="8102173" y="1268385"/>
                  <a:pt x="8089368" y="1280074"/>
                  <a:pt x="8080088" y="1295110"/>
                </a:cubicBezTo>
                <a:cubicBezTo>
                  <a:pt x="8070807" y="1310147"/>
                  <a:pt x="8066167" y="1327064"/>
                  <a:pt x="8066167" y="1345860"/>
                </a:cubicBezTo>
                <a:cubicBezTo>
                  <a:pt x="8066167" y="1364891"/>
                  <a:pt x="8070807" y="1381924"/>
                  <a:pt x="8080088" y="1396961"/>
                </a:cubicBezTo>
                <a:cubicBezTo>
                  <a:pt x="8089368" y="1411998"/>
                  <a:pt x="8102232" y="1423746"/>
                  <a:pt x="8118678" y="1432204"/>
                </a:cubicBezTo>
                <a:cubicBezTo>
                  <a:pt x="8135125" y="1440662"/>
                  <a:pt x="8153569" y="1444891"/>
                  <a:pt x="8174009" y="1444891"/>
                </a:cubicBezTo>
                <a:cubicBezTo>
                  <a:pt x="8194685" y="1444891"/>
                  <a:pt x="8213246" y="1440662"/>
                  <a:pt x="8229692" y="1432204"/>
                </a:cubicBezTo>
                <a:cubicBezTo>
                  <a:pt x="8246138" y="1423746"/>
                  <a:pt x="8258943" y="1411998"/>
                  <a:pt x="8268107" y="1396961"/>
                </a:cubicBezTo>
                <a:cubicBezTo>
                  <a:pt x="8277270" y="1381924"/>
                  <a:pt x="8281851" y="1364891"/>
                  <a:pt x="8281851" y="1345860"/>
                </a:cubicBezTo>
                <a:cubicBezTo>
                  <a:pt x="8281851" y="1326829"/>
                  <a:pt x="8277270" y="1309854"/>
                  <a:pt x="8268107" y="1294934"/>
                </a:cubicBezTo>
                <a:cubicBezTo>
                  <a:pt x="8258943" y="1280015"/>
                  <a:pt x="8246138" y="1268385"/>
                  <a:pt x="8229692" y="1260044"/>
                </a:cubicBezTo>
                <a:cubicBezTo>
                  <a:pt x="8213246" y="1251703"/>
                  <a:pt x="8194685" y="1247533"/>
                  <a:pt x="8174009" y="1247533"/>
                </a:cubicBezTo>
                <a:close/>
                <a:moveTo>
                  <a:pt x="7745384" y="1247533"/>
                </a:moveTo>
                <a:cubicBezTo>
                  <a:pt x="7724709" y="1247533"/>
                  <a:pt x="7706206" y="1251703"/>
                  <a:pt x="7689877" y="1260044"/>
                </a:cubicBezTo>
                <a:cubicBezTo>
                  <a:pt x="7673548" y="1268385"/>
                  <a:pt x="7660743" y="1280074"/>
                  <a:pt x="7651463" y="1295110"/>
                </a:cubicBezTo>
                <a:cubicBezTo>
                  <a:pt x="7642182" y="1310147"/>
                  <a:pt x="7637542" y="1327064"/>
                  <a:pt x="7637542" y="1345860"/>
                </a:cubicBezTo>
                <a:cubicBezTo>
                  <a:pt x="7637542" y="1364891"/>
                  <a:pt x="7642182" y="1381924"/>
                  <a:pt x="7651463" y="1396961"/>
                </a:cubicBezTo>
                <a:cubicBezTo>
                  <a:pt x="7660743" y="1411998"/>
                  <a:pt x="7673607" y="1423746"/>
                  <a:pt x="7690053" y="1432204"/>
                </a:cubicBezTo>
                <a:cubicBezTo>
                  <a:pt x="7706500" y="1440662"/>
                  <a:pt x="7724944" y="1444891"/>
                  <a:pt x="7745384" y="1444891"/>
                </a:cubicBezTo>
                <a:cubicBezTo>
                  <a:pt x="7766060" y="1444891"/>
                  <a:pt x="7784621" y="1440662"/>
                  <a:pt x="7801067" y="1432204"/>
                </a:cubicBezTo>
                <a:cubicBezTo>
                  <a:pt x="7817513" y="1423746"/>
                  <a:pt x="7830318" y="1411998"/>
                  <a:pt x="7839481" y="1396961"/>
                </a:cubicBezTo>
                <a:cubicBezTo>
                  <a:pt x="7848645" y="1381924"/>
                  <a:pt x="7853226" y="1364891"/>
                  <a:pt x="7853226" y="1345860"/>
                </a:cubicBezTo>
                <a:cubicBezTo>
                  <a:pt x="7853226" y="1326829"/>
                  <a:pt x="7848645" y="1309854"/>
                  <a:pt x="7839481" y="1294934"/>
                </a:cubicBezTo>
                <a:cubicBezTo>
                  <a:pt x="7830318" y="1280015"/>
                  <a:pt x="7817513" y="1268385"/>
                  <a:pt x="7801067" y="1260044"/>
                </a:cubicBezTo>
                <a:cubicBezTo>
                  <a:pt x="7784621" y="1251703"/>
                  <a:pt x="7766060" y="1247533"/>
                  <a:pt x="7745384" y="1247533"/>
                </a:cubicBezTo>
                <a:close/>
                <a:moveTo>
                  <a:pt x="7028190" y="1247533"/>
                </a:moveTo>
                <a:cubicBezTo>
                  <a:pt x="7008219" y="1247533"/>
                  <a:pt x="6990245" y="1251762"/>
                  <a:pt x="6974269" y="1260220"/>
                </a:cubicBezTo>
                <a:cubicBezTo>
                  <a:pt x="6958292" y="1268678"/>
                  <a:pt x="6945781" y="1280367"/>
                  <a:pt x="6936735" y="1295287"/>
                </a:cubicBezTo>
                <a:cubicBezTo>
                  <a:pt x="6927690" y="1310206"/>
                  <a:pt x="6923167" y="1327064"/>
                  <a:pt x="6923167" y="1345860"/>
                </a:cubicBezTo>
                <a:cubicBezTo>
                  <a:pt x="6923167" y="1364891"/>
                  <a:pt x="6927807" y="1381924"/>
                  <a:pt x="6937088" y="1396961"/>
                </a:cubicBezTo>
                <a:cubicBezTo>
                  <a:pt x="6946368" y="1411998"/>
                  <a:pt x="6959467" y="1423746"/>
                  <a:pt x="6976383" y="1432204"/>
                </a:cubicBezTo>
                <a:cubicBezTo>
                  <a:pt x="6993300" y="1440662"/>
                  <a:pt x="7012918" y="1444891"/>
                  <a:pt x="7035239" y="1444891"/>
                </a:cubicBezTo>
                <a:cubicBezTo>
                  <a:pt x="7070950" y="1444891"/>
                  <a:pt x="7098087" y="1434553"/>
                  <a:pt x="7116649" y="1413878"/>
                </a:cubicBezTo>
                <a:lnTo>
                  <a:pt x="7081406" y="1377225"/>
                </a:lnTo>
                <a:cubicBezTo>
                  <a:pt x="7074592" y="1383099"/>
                  <a:pt x="7067838" y="1387328"/>
                  <a:pt x="7061142" y="1389913"/>
                </a:cubicBezTo>
                <a:cubicBezTo>
                  <a:pt x="7054445" y="1392497"/>
                  <a:pt x="7046516" y="1393789"/>
                  <a:pt x="7037353" y="1393789"/>
                </a:cubicBezTo>
                <a:cubicBezTo>
                  <a:pt x="7025135" y="1393789"/>
                  <a:pt x="7014974" y="1391146"/>
                  <a:pt x="7006868" y="1385860"/>
                </a:cubicBezTo>
                <a:cubicBezTo>
                  <a:pt x="6998762" y="1380574"/>
                  <a:pt x="6993300" y="1372996"/>
                  <a:pt x="6990480" y="1363128"/>
                </a:cubicBezTo>
                <a:lnTo>
                  <a:pt x="7129336" y="1363128"/>
                </a:lnTo>
                <a:cubicBezTo>
                  <a:pt x="7130041" y="1352556"/>
                  <a:pt x="7130393" y="1347034"/>
                  <a:pt x="7130393" y="1346564"/>
                </a:cubicBezTo>
                <a:cubicBezTo>
                  <a:pt x="7130393" y="1326124"/>
                  <a:pt x="7125870" y="1308444"/>
                  <a:pt x="7116825" y="1293524"/>
                </a:cubicBezTo>
                <a:cubicBezTo>
                  <a:pt x="7107779" y="1278605"/>
                  <a:pt x="7095503" y="1267210"/>
                  <a:pt x="7079996" y="1259339"/>
                </a:cubicBezTo>
                <a:cubicBezTo>
                  <a:pt x="7064490" y="1251468"/>
                  <a:pt x="7047221" y="1247533"/>
                  <a:pt x="7028190" y="1247533"/>
                </a:cubicBezTo>
                <a:close/>
                <a:moveTo>
                  <a:pt x="5145059" y="1247533"/>
                </a:moveTo>
                <a:cubicBezTo>
                  <a:pt x="5124383" y="1247533"/>
                  <a:pt x="5105882" y="1251703"/>
                  <a:pt x="5089552" y="1260044"/>
                </a:cubicBezTo>
                <a:cubicBezTo>
                  <a:pt x="5073223" y="1268385"/>
                  <a:pt x="5060419" y="1280074"/>
                  <a:pt x="5051138" y="1295110"/>
                </a:cubicBezTo>
                <a:cubicBezTo>
                  <a:pt x="5041857" y="1310147"/>
                  <a:pt x="5037217" y="1327064"/>
                  <a:pt x="5037217" y="1345860"/>
                </a:cubicBezTo>
                <a:cubicBezTo>
                  <a:pt x="5037217" y="1364891"/>
                  <a:pt x="5041857" y="1381924"/>
                  <a:pt x="5051138" y="1396961"/>
                </a:cubicBezTo>
                <a:cubicBezTo>
                  <a:pt x="5060419" y="1411998"/>
                  <a:pt x="5073282" y="1423746"/>
                  <a:pt x="5089729" y="1432204"/>
                </a:cubicBezTo>
                <a:cubicBezTo>
                  <a:pt x="5106175" y="1440662"/>
                  <a:pt x="5124619" y="1444891"/>
                  <a:pt x="5145059" y="1444891"/>
                </a:cubicBezTo>
                <a:cubicBezTo>
                  <a:pt x="5165735" y="1444891"/>
                  <a:pt x="5184296" y="1440662"/>
                  <a:pt x="5200742" y="1432204"/>
                </a:cubicBezTo>
                <a:cubicBezTo>
                  <a:pt x="5217188" y="1423746"/>
                  <a:pt x="5229994" y="1411998"/>
                  <a:pt x="5239157" y="1396961"/>
                </a:cubicBezTo>
                <a:cubicBezTo>
                  <a:pt x="5248320" y="1381924"/>
                  <a:pt x="5252901" y="1364891"/>
                  <a:pt x="5252901" y="1345860"/>
                </a:cubicBezTo>
                <a:cubicBezTo>
                  <a:pt x="5252901" y="1326829"/>
                  <a:pt x="5248320" y="1309854"/>
                  <a:pt x="5239157" y="1294934"/>
                </a:cubicBezTo>
                <a:cubicBezTo>
                  <a:pt x="5229994" y="1280015"/>
                  <a:pt x="5217188" y="1268385"/>
                  <a:pt x="5200742" y="1260044"/>
                </a:cubicBezTo>
                <a:cubicBezTo>
                  <a:pt x="5184296" y="1251703"/>
                  <a:pt x="5165735" y="1247533"/>
                  <a:pt x="5145059" y="1247533"/>
                </a:cubicBezTo>
                <a:close/>
                <a:moveTo>
                  <a:pt x="4080022" y="1247533"/>
                </a:moveTo>
                <a:cubicBezTo>
                  <a:pt x="4058877" y="1247533"/>
                  <a:pt x="4039963" y="1251703"/>
                  <a:pt x="4023281" y="1260044"/>
                </a:cubicBezTo>
                <a:cubicBezTo>
                  <a:pt x="4006601" y="1268385"/>
                  <a:pt x="3993620" y="1280015"/>
                  <a:pt x="3984338" y="1294934"/>
                </a:cubicBezTo>
                <a:cubicBezTo>
                  <a:pt x="3975058" y="1309854"/>
                  <a:pt x="3970418" y="1326829"/>
                  <a:pt x="3970418" y="1345860"/>
                </a:cubicBezTo>
                <a:cubicBezTo>
                  <a:pt x="3970418" y="1364891"/>
                  <a:pt x="3975058" y="1381924"/>
                  <a:pt x="3984338" y="1396961"/>
                </a:cubicBezTo>
                <a:cubicBezTo>
                  <a:pt x="3993620" y="1411998"/>
                  <a:pt x="4006601" y="1423746"/>
                  <a:pt x="4023281" y="1432204"/>
                </a:cubicBezTo>
                <a:cubicBezTo>
                  <a:pt x="4039963" y="1440662"/>
                  <a:pt x="4058877" y="1444891"/>
                  <a:pt x="4080022" y="1444891"/>
                </a:cubicBezTo>
                <a:cubicBezTo>
                  <a:pt x="4101638" y="1444891"/>
                  <a:pt x="4120316" y="1440251"/>
                  <a:pt x="4136058" y="1430970"/>
                </a:cubicBezTo>
                <a:cubicBezTo>
                  <a:pt x="4151800" y="1421690"/>
                  <a:pt x="4162960" y="1408826"/>
                  <a:pt x="4169538" y="1392380"/>
                </a:cubicBezTo>
                <a:lnTo>
                  <a:pt x="4117731" y="1365948"/>
                </a:lnTo>
                <a:cubicBezTo>
                  <a:pt x="4109038" y="1383099"/>
                  <a:pt x="4096351" y="1391675"/>
                  <a:pt x="4079669" y="1391675"/>
                </a:cubicBezTo>
                <a:cubicBezTo>
                  <a:pt x="4067687" y="1391675"/>
                  <a:pt x="4057760" y="1387622"/>
                  <a:pt x="4049890" y="1379516"/>
                </a:cubicBezTo>
                <a:cubicBezTo>
                  <a:pt x="4042019" y="1371410"/>
                  <a:pt x="4038084" y="1360192"/>
                  <a:pt x="4038084" y="1345860"/>
                </a:cubicBezTo>
                <a:cubicBezTo>
                  <a:pt x="4038084" y="1331763"/>
                  <a:pt x="4042019" y="1320720"/>
                  <a:pt x="4049890" y="1312732"/>
                </a:cubicBezTo>
                <a:cubicBezTo>
                  <a:pt x="4057760" y="1304743"/>
                  <a:pt x="4067687" y="1300749"/>
                  <a:pt x="4079669" y="1300749"/>
                </a:cubicBezTo>
                <a:cubicBezTo>
                  <a:pt x="4096351" y="1300749"/>
                  <a:pt x="4109038" y="1309325"/>
                  <a:pt x="4117731" y="1326476"/>
                </a:cubicBezTo>
                <a:lnTo>
                  <a:pt x="4169538" y="1300044"/>
                </a:lnTo>
                <a:cubicBezTo>
                  <a:pt x="4162960" y="1283598"/>
                  <a:pt x="4151800" y="1270734"/>
                  <a:pt x="4136058" y="1261454"/>
                </a:cubicBezTo>
                <a:cubicBezTo>
                  <a:pt x="4120316" y="1252173"/>
                  <a:pt x="4101638" y="1247533"/>
                  <a:pt x="4080022" y="1247533"/>
                </a:cubicBezTo>
                <a:close/>
                <a:moveTo>
                  <a:pt x="3846841" y="1247533"/>
                </a:moveTo>
                <a:cubicBezTo>
                  <a:pt x="3826870" y="1247533"/>
                  <a:pt x="3808896" y="1251762"/>
                  <a:pt x="3792920" y="1260220"/>
                </a:cubicBezTo>
                <a:cubicBezTo>
                  <a:pt x="3776943" y="1268678"/>
                  <a:pt x="3764432" y="1280367"/>
                  <a:pt x="3755386" y="1295287"/>
                </a:cubicBezTo>
                <a:cubicBezTo>
                  <a:pt x="3746341" y="1310206"/>
                  <a:pt x="3741818" y="1327064"/>
                  <a:pt x="3741818" y="1345860"/>
                </a:cubicBezTo>
                <a:cubicBezTo>
                  <a:pt x="3741818" y="1364891"/>
                  <a:pt x="3746458" y="1381924"/>
                  <a:pt x="3755739" y="1396961"/>
                </a:cubicBezTo>
                <a:cubicBezTo>
                  <a:pt x="3765019" y="1411998"/>
                  <a:pt x="3778118" y="1423746"/>
                  <a:pt x="3795034" y="1432204"/>
                </a:cubicBezTo>
                <a:cubicBezTo>
                  <a:pt x="3811951" y="1440662"/>
                  <a:pt x="3831569" y="1444891"/>
                  <a:pt x="3853889" y="1444891"/>
                </a:cubicBezTo>
                <a:cubicBezTo>
                  <a:pt x="3889602" y="1444891"/>
                  <a:pt x="3916738" y="1434553"/>
                  <a:pt x="3935299" y="1413878"/>
                </a:cubicBezTo>
                <a:lnTo>
                  <a:pt x="3900057" y="1377225"/>
                </a:lnTo>
                <a:cubicBezTo>
                  <a:pt x="3893243" y="1383099"/>
                  <a:pt x="3886489" y="1387328"/>
                  <a:pt x="3879792" y="1389913"/>
                </a:cubicBezTo>
                <a:cubicBezTo>
                  <a:pt x="3873096" y="1392497"/>
                  <a:pt x="3865166" y="1393789"/>
                  <a:pt x="3856004" y="1393789"/>
                </a:cubicBezTo>
                <a:cubicBezTo>
                  <a:pt x="3843786" y="1393789"/>
                  <a:pt x="3833625" y="1391146"/>
                  <a:pt x="3825519" y="1385860"/>
                </a:cubicBezTo>
                <a:cubicBezTo>
                  <a:pt x="3817413" y="1380574"/>
                  <a:pt x="3811951" y="1372996"/>
                  <a:pt x="3809131" y="1363128"/>
                </a:cubicBezTo>
                <a:lnTo>
                  <a:pt x="3947986" y="1363128"/>
                </a:lnTo>
                <a:cubicBezTo>
                  <a:pt x="3948691" y="1352556"/>
                  <a:pt x="3949043" y="1347034"/>
                  <a:pt x="3949043" y="1346564"/>
                </a:cubicBezTo>
                <a:cubicBezTo>
                  <a:pt x="3949043" y="1326124"/>
                  <a:pt x="3944521" y="1308444"/>
                  <a:pt x="3935476" y="1293524"/>
                </a:cubicBezTo>
                <a:cubicBezTo>
                  <a:pt x="3926429" y="1278605"/>
                  <a:pt x="3914154" y="1267210"/>
                  <a:pt x="3898647" y="1259339"/>
                </a:cubicBezTo>
                <a:cubicBezTo>
                  <a:pt x="3883141" y="1251468"/>
                  <a:pt x="3865872" y="1247533"/>
                  <a:pt x="3846841" y="1247533"/>
                </a:cubicBezTo>
                <a:close/>
                <a:moveTo>
                  <a:pt x="2690448" y="1247533"/>
                </a:moveTo>
                <a:cubicBezTo>
                  <a:pt x="2675177" y="1247533"/>
                  <a:pt x="2659964" y="1249471"/>
                  <a:pt x="2644809" y="1253348"/>
                </a:cubicBezTo>
                <a:cubicBezTo>
                  <a:pt x="2629656" y="1257225"/>
                  <a:pt x="2616792" y="1262687"/>
                  <a:pt x="2606219" y="1269736"/>
                </a:cubicBezTo>
                <a:lnTo>
                  <a:pt x="2628774" y="1315199"/>
                </a:lnTo>
                <a:cubicBezTo>
                  <a:pt x="2635353" y="1310030"/>
                  <a:pt x="2643341" y="1305977"/>
                  <a:pt x="2652739" y="1303040"/>
                </a:cubicBezTo>
                <a:cubicBezTo>
                  <a:pt x="2662137" y="1300103"/>
                  <a:pt x="2671417" y="1298635"/>
                  <a:pt x="2680580" y="1298635"/>
                </a:cubicBezTo>
                <a:cubicBezTo>
                  <a:pt x="2706425" y="1298635"/>
                  <a:pt x="2719935" y="1308738"/>
                  <a:pt x="2721109" y="1328943"/>
                </a:cubicBezTo>
                <a:lnTo>
                  <a:pt x="2683048" y="1328943"/>
                </a:lnTo>
                <a:cubicBezTo>
                  <a:pt x="2654149" y="1328943"/>
                  <a:pt x="2632768" y="1333936"/>
                  <a:pt x="2618906" y="1343921"/>
                </a:cubicBezTo>
                <a:cubicBezTo>
                  <a:pt x="2605044" y="1353907"/>
                  <a:pt x="2598113" y="1367945"/>
                  <a:pt x="2598113" y="1386036"/>
                </a:cubicBezTo>
                <a:cubicBezTo>
                  <a:pt x="2598113" y="1397314"/>
                  <a:pt x="2600873" y="1407358"/>
                  <a:pt x="2606395" y="1416168"/>
                </a:cubicBezTo>
                <a:cubicBezTo>
                  <a:pt x="2611917" y="1424979"/>
                  <a:pt x="2620081" y="1431969"/>
                  <a:pt x="2630889" y="1437138"/>
                </a:cubicBezTo>
                <a:cubicBezTo>
                  <a:pt x="2641697" y="1442307"/>
                  <a:pt x="2654501" y="1444891"/>
                  <a:pt x="2669303" y="1444891"/>
                </a:cubicBezTo>
                <a:cubicBezTo>
                  <a:pt x="2697262" y="1444891"/>
                  <a:pt x="2716058" y="1435611"/>
                  <a:pt x="2725691" y="1417049"/>
                </a:cubicBezTo>
                <a:lnTo>
                  <a:pt x="2725691" y="1441719"/>
                </a:lnTo>
                <a:lnTo>
                  <a:pt x="2788070" y="1441719"/>
                </a:lnTo>
                <a:lnTo>
                  <a:pt x="2788070" y="1335639"/>
                </a:lnTo>
                <a:cubicBezTo>
                  <a:pt x="2788070" y="1305801"/>
                  <a:pt x="2779729" y="1283657"/>
                  <a:pt x="2763048" y="1269207"/>
                </a:cubicBezTo>
                <a:cubicBezTo>
                  <a:pt x="2746367" y="1254758"/>
                  <a:pt x="2722166" y="1247533"/>
                  <a:pt x="2690448" y="1247533"/>
                </a:cubicBezTo>
                <a:close/>
                <a:moveTo>
                  <a:pt x="2485090" y="1247533"/>
                </a:moveTo>
                <a:cubicBezTo>
                  <a:pt x="2459950" y="1247533"/>
                  <a:pt x="2441154" y="1254934"/>
                  <a:pt x="2428702" y="1269736"/>
                </a:cubicBezTo>
                <a:lnTo>
                  <a:pt x="2428702" y="1250705"/>
                </a:lnTo>
                <a:lnTo>
                  <a:pt x="2364913" y="1250705"/>
                </a:lnTo>
                <a:lnTo>
                  <a:pt x="2364913" y="1510090"/>
                </a:lnTo>
                <a:lnTo>
                  <a:pt x="2431873" y="1510090"/>
                </a:lnTo>
                <a:lnTo>
                  <a:pt x="2431873" y="1424803"/>
                </a:lnTo>
                <a:cubicBezTo>
                  <a:pt x="2445031" y="1438195"/>
                  <a:pt x="2462769" y="1444891"/>
                  <a:pt x="2485090" y="1444891"/>
                </a:cubicBezTo>
                <a:cubicBezTo>
                  <a:pt x="2502475" y="1444891"/>
                  <a:pt x="2518276" y="1440838"/>
                  <a:pt x="2532490" y="1432732"/>
                </a:cubicBezTo>
                <a:cubicBezTo>
                  <a:pt x="2546705" y="1424627"/>
                  <a:pt x="2557983" y="1413114"/>
                  <a:pt x="2566324" y="1398195"/>
                </a:cubicBezTo>
                <a:cubicBezTo>
                  <a:pt x="2574664" y="1383275"/>
                  <a:pt x="2578834" y="1365948"/>
                  <a:pt x="2578834" y="1346212"/>
                </a:cubicBezTo>
                <a:cubicBezTo>
                  <a:pt x="2578834" y="1326476"/>
                  <a:pt x="2574664" y="1309149"/>
                  <a:pt x="2566324" y="1294229"/>
                </a:cubicBezTo>
                <a:cubicBezTo>
                  <a:pt x="2557983" y="1279310"/>
                  <a:pt x="2546705" y="1267797"/>
                  <a:pt x="2532490" y="1259692"/>
                </a:cubicBezTo>
                <a:cubicBezTo>
                  <a:pt x="2518276" y="1251586"/>
                  <a:pt x="2502475" y="1247533"/>
                  <a:pt x="2485090" y="1247533"/>
                </a:cubicBezTo>
                <a:close/>
                <a:moveTo>
                  <a:pt x="6181579" y="1195022"/>
                </a:moveTo>
                <a:lnTo>
                  <a:pt x="6178055" y="1293348"/>
                </a:lnTo>
                <a:cubicBezTo>
                  <a:pt x="6177350" y="1314259"/>
                  <a:pt x="6175940" y="1331234"/>
                  <a:pt x="6173826" y="1344274"/>
                </a:cubicBezTo>
                <a:cubicBezTo>
                  <a:pt x="6171711" y="1357313"/>
                  <a:pt x="6168187" y="1367475"/>
                  <a:pt x="6163253" y="1374758"/>
                </a:cubicBezTo>
                <a:cubicBezTo>
                  <a:pt x="6158319" y="1382042"/>
                  <a:pt x="6151270" y="1385684"/>
                  <a:pt x="6142108" y="1385684"/>
                </a:cubicBezTo>
                <a:cubicBezTo>
                  <a:pt x="6138818" y="1385684"/>
                  <a:pt x="6135646" y="1385331"/>
                  <a:pt x="6132592" y="1384626"/>
                </a:cubicBezTo>
                <a:lnTo>
                  <a:pt x="6128715" y="1441719"/>
                </a:lnTo>
                <a:cubicBezTo>
                  <a:pt x="6140463" y="1444539"/>
                  <a:pt x="6151036" y="1445948"/>
                  <a:pt x="6160434" y="1445948"/>
                </a:cubicBezTo>
                <a:cubicBezTo>
                  <a:pt x="6180639" y="1445948"/>
                  <a:pt x="6196263" y="1439898"/>
                  <a:pt x="6207306" y="1427798"/>
                </a:cubicBezTo>
                <a:cubicBezTo>
                  <a:pt x="6218349" y="1415699"/>
                  <a:pt x="6226161" y="1398606"/>
                  <a:pt x="6230742" y="1376521"/>
                </a:cubicBezTo>
                <a:cubicBezTo>
                  <a:pt x="6235324" y="1354435"/>
                  <a:pt x="6238202" y="1325771"/>
                  <a:pt x="6239377" y="1290529"/>
                </a:cubicBezTo>
                <a:lnTo>
                  <a:pt x="6240786" y="1250352"/>
                </a:lnTo>
                <a:lnTo>
                  <a:pt x="6311624" y="1250352"/>
                </a:lnTo>
                <a:lnTo>
                  <a:pt x="6311624" y="1441719"/>
                </a:lnTo>
                <a:lnTo>
                  <a:pt x="6380347" y="1441719"/>
                </a:lnTo>
                <a:lnTo>
                  <a:pt x="6380347" y="1195022"/>
                </a:lnTo>
                <a:close/>
                <a:moveTo>
                  <a:pt x="2083039" y="1195022"/>
                </a:moveTo>
                <a:lnTo>
                  <a:pt x="2083039" y="1441719"/>
                </a:lnTo>
                <a:lnTo>
                  <a:pt x="2151762" y="1441719"/>
                </a:lnTo>
                <a:lnTo>
                  <a:pt x="2151762" y="1250352"/>
                </a:lnTo>
                <a:lnTo>
                  <a:pt x="2245507" y="1250352"/>
                </a:lnTo>
                <a:lnTo>
                  <a:pt x="2245507" y="1441719"/>
                </a:lnTo>
                <a:lnTo>
                  <a:pt x="2314582" y="1441719"/>
                </a:lnTo>
                <a:lnTo>
                  <a:pt x="2314582" y="1195022"/>
                </a:lnTo>
                <a:close/>
                <a:moveTo>
                  <a:pt x="8515137" y="1180220"/>
                </a:moveTo>
                <a:lnTo>
                  <a:pt x="8515137" y="1247533"/>
                </a:lnTo>
                <a:cubicBezTo>
                  <a:pt x="8477310" y="1250352"/>
                  <a:pt x="8448587" y="1259985"/>
                  <a:pt x="8428969" y="1276432"/>
                </a:cubicBezTo>
                <a:cubicBezTo>
                  <a:pt x="8409351" y="1292878"/>
                  <a:pt x="8399541" y="1315904"/>
                  <a:pt x="8399541" y="1345507"/>
                </a:cubicBezTo>
                <a:cubicBezTo>
                  <a:pt x="8399541" y="1375346"/>
                  <a:pt x="8409467" y="1398782"/>
                  <a:pt x="8429322" y="1415816"/>
                </a:cubicBezTo>
                <a:cubicBezTo>
                  <a:pt x="8449175" y="1432850"/>
                  <a:pt x="8477780" y="1442894"/>
                  <a:pt x="8515137" y="1445948"/>
                </a:cubicBezTo>
                <a:lnTo>
                  <a:pt x="8515137" y="1510090"/>
                </a:lnTo>
                <a:lnTo>
                  <a:pt x="8574345" y="1510090"/>
                </a:lnTo>
                <a:lnTo>
                  <a:pt x="8574345" y="1445596"/>
                </a:lnTo>
                <a:cubicBezTo>
                  <a:pt x="8611467" y="1442777"/>
                  <a:pt x="8640013" y="1432850"/>
                  <a:pt x="8659984" y="1415816"/>
                </a:cubicBezTo>
                <a:cubicBezTo>
                  <a:pt x="8679955" y="1398782"/>
                  <a:pt x="8689939" y="1375346"/>
                  <a:pt x="8689939" y="1345507"/>
                </a:cubicBezTo>
                <a:cubicBezTo>
                  <a:pt x="8689939" y="1316138"/>
                  <a:pt x="8680013" y="1293231"/>
                  <a:pt x="8660160" y="1276784"/>
                </a:cubicBezTo>
                <a:cubicBezTo>
                  <a:pt x="8640307" y="1260338"/>
                  <a:pt x="8611701" y="1250587"/>
                  <a:pt x="8574345" y="1247533"/>
                </a:cubicBezTo>
                <a:lnTo>
                  <a:pt x="8574345" y="1180220"/>
                </a:lnTo>
                <a:close/>
                <a:moveTo>
                  <a:pt x="4722492" y="1174229"/>
                </a:moveTo>
                <a:cubicBezTo>
                  <a:pt x="4722727" y="1193964"/>
                  <a:pt x="4728189" y="1208590"/>
                  <a:pt x="4738879" y="1218105"/>
                </a:cubicBezTo>
                <a:cubicBezTo>
                  <a:pt x="4749570" y="1227621"/>
                  <a:pt x="4766193" y="1232379"/>
                  <a:pt x="4788748" y="1232379"/>
                </a:cubicBezTo>
                <a:cubicBezTo>
                  <a:pt x="4811538" y="1232379"/>
                  <a:pt x="4828396" y="1227621"/>
                  <a:pt x="4839321" y="1218105"/>
                </a:cubicBezTo>
                <a:cubicBezTo>
                  <a:pt x="4850246" y="1208590"/>
                  <a:pt x="4855708" y="1193964"/>
                  <a:pt x="4855708" y="1174229"/>
                </a:cubicBezTo>
                <a:lnTo>
                  <a:pt x="4811655" y="1174229"/>
                </a:lnTo>
                <a:cubicBezTo>
                  <a:pt x="4811655" y="1182217"/>
                  <a:pt x="4809718" y="1188326"/>
                  <a:pt x="4805840" y="1192555"/>
                </a:cubicBezTo>
                <a:cubicBezTo>
                  <a:pt x="4801964" y="1196784"/>
                  <a:pt x="4796149" y="1198898"/>
                  <a:pt x="4788395" y="1198898"/>
                </a:cubicBezTo>
                <a:cubicBezTo>
                  <a:pt x="4780642" y="1198898"/>
                  <a:pt x="4775003" y="1196843"/>
                  <a:pt x="4771479" y="1192731"/>
                </a:cubicBezTo>
                <a:cubicBezTo>
                  <a:pt x="4767955" y="1188619"/>
                  <a:pt x="4766075" y="1182452"/>
                  <a:pt x="4765840" y="1174229"/>
                </a:cubicBez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3970867"/>
                </a:lnTo>
                <a:lnTo>
                  <a:pt x="0" y="397086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46568" y="5960226"/>
            <a:ext cx="269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krobat" panose="00000600000000000000" pitchFamily="50" charset="-52"/>
              </a:rPr>
              <a:t>Кукина Елена Евгеньевна</a:t>
            </a:r>
            <a:br>
              <a:rPr lang="ru-RU" b="1" dirty="0" smtClean="0">
                <a:latin typeface="Akrobat" panose="00000600000000000000" pitchFamily="50" charset="-52"/>
              </a:rPr>
            </a:br>
            <a:r>
              <a:rPr lang="ru-RU" b="1" dirty="0" smtClean="0">
                <a:latin typeface="Akrobat" panose="00000600000000000000" pitchFamily="50" charset="-52"/>
              </a:rPr>
              <a:t>Липецк, 2025</a:t>
            </a:r>
            <a:endParaRPr lang="ru-RU" b="1" dirty="0">
              <a:latin typeface="Akrobat" panose="00000600000000000000" pitchFamily="50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61" b="25091"/>
          <a:stretch/>
        </p:blipFill>
        <p:spPr>
          <a:xfrm>
            <a:off x="9331768" y="127907"/>
            <a:ext cx="2630247" cy="95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95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22" b="1322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 rot="-5400000">
            <a:off x="423938" y="5471471"/>
            <a:ext cx="712692" cy="712692"/>
          </a:xfrm>
          <a:custGeom>
            <a:avLst/>
            <a:gdLst/>
            <a:ahLst/>
            <a:cxnLst/>
            <a:rect l="l" t="t" r="r" b="b"/>
            <a:pathLst>
              <a:path w="1069038" h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62" b="-162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21" name="Freeform 21"/>
          <p:cNvSpPr/>
          <p:nvPr/>
        </p:nvSpPr>
        <p:spPr>
          <a:xfrm rot="-5400000">
            <a:off x="203200" y="5217854"/>
            <a:ext cx="1154168" cy="1154168"/>
          </a:xfrm>
          <a:custGeom>
            <a:avLst/>
            <a:gdLst/>
            <a:ahLst/>
            <a:cxnLst/>
            <a:rect l="l" t="t" r="r" b="b"/>
            <a:pathLst>
              <a:path w="1731252" h="1731252">
                <a:moveTo>
                  <a:pt x="0" y="0"/>
                </a:moveTo>
                <a:lnTo>
                  <a:pt x="1731252" y="0"/>
                </a:lnTo>
                <a:lnTo>
                  <a:pt x="1731252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62" b="-162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25" name="Freeform 25"/>
          <p:cNvSpPr/>
          <p:nvPr/>
        </p:nvSpPr>
        <p:spPr>
          <a:xfrm rot="5400000">
            <a:off x="11359199" y="230202"/>
            <a:ext cx="668083" cy="605774"/>
          </a:xfrm>
          <a:custGeom>
            <a:avLst/>
            <a:gdLst/>
            <a:ahLst/>
            <a:cxnLst/>
            <a:rect l="l" t="t" r="r" b="b"/>
            <a:pathLst>
              <a:path w="1284073" h="1284073">
                <a:moveTo>
                  <a:pt x="0" y="0"/>
                </a:moveTo>
                <a:lnTo>
                  <a:pt x="1284073" y="0"/>
                </a:lnTo>
                <a:lnTo>
                  <a:pt x="1284073" y="1284073"/>
                </a:lnTo>
                <a:lnTo>
                  <a:pt x="0" y="1284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62" b="-162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0524889-BFCD-4526-BEAE-63194B7B8F56}"/>
              </a:ext>
            </a:extLst>
          </p:cNvPr>
          <p:cNvSpPr/>
          <p:nvPr/>
        </p:nvSpPr>
        <p:spPr>
          <a:xfrm>
            <a:off x="8432800" y="2768600"/>
            <a:ext cx="9062134" cy="9067312"/>
          </a:xfrm>
          <a:custGeom>
            <a:avLst/>
            <a:gdLst/>
            <a:ahLst/>
            <a:cxnLst/>
            <a:rect l="l" t="t" r="r" b="b"/>
            <a:pathLst>
              <a:path w="13593201" h="13600968">
                <a:moveTo>
                  <a:pt x="0" y="0"/>
                </a:moveTo>
                <a:lnTo>
                  <a:pt x="13593201" y="0"/>
                </a:lnTo>
                <a:lnTo>
                  <a:pt x="13593201" y="13600968"/>
                </a:lnTo>
                <a:lnTo>
                  <a:pt x="0" y="13600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A42B6E76-2FCF-458F-BD29-59FA8303E453}"/>
              </a:ext>
            </a:extLst>
          </p:cNvPr>
          <p:cNvGrpSpPr/>
          <p:nvPr/>
        </p:nvGrpSpPr>
        <p:grpSpPr>
          <a:xfrm rot="6600786">
            <a:off x="11066843" y="5320438"/>
            <a:ext cx="1269739" cy="1295731"/>
            <a:chOff x="0" y="0"/>
            <a:chExt cx="812800" cy="829438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C91A7E80-D4C7-4484-9D11-AC197B3114CB}"/>
                </a:ext>
              </a:extLst>
            </p:cNvPr>
            <p:cNvSpPr/>
            <p:nvPr/>
          </p:nvSpPr>
          <p:spPr>
            <a:xfrm>
              <a:off x="0" y="0"/>
              <a:ext cx="812800" cy="829438"/>
            </a:xfrm>
            <a:custGeom>
              <a:avLst/>
              <a:gdLst/>
              <a:ahLst/>
              <a:cxnLst/>
              <a:rect l="l" t="t" r="r" b="b"/>
              <a:pathLst>
                <a:path w="812800" h="829438">
                  <a:moveTo>
                    <a:pt x="406400" y="0"/>
                  </a:moveTo>
                  <a:cubicBezTo>
                    <a:pt x="181951" y="0"/>
                    <a:pt x="0" y="185676"/>
                    <a:pt x="0" y="414719"/>
                  </a:cubicBezTo>
                  <a:cubicBezTo>
                    <a:pt x="0" y="643762"/>
                    <a:pt x="181951" y="829438"/>
                    <a:pt x="406400" y="829438"/>
                  </a:cubicBezTo>
                  <a:cubicBezTo>
                    <a:pt x="630849" y="829438"/>
                    <a:pt x="812800" y="643762"/>
                    <a:pt x="812800" y="414719"/>
                  </a:cubicBezTo>
                  <a:cubicBezTo>
                    <a:pt x="812800" y="18567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BB4AC"/>
              </a:solidFill>
              <a:prstDash val="solid"/>
              <a:miter/>
            </a:ln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D7021948-1135-4631-9D9D-560732683BEB}"/>
                </a:ext>
              </a:extLst>
            </p:cNvPr>
            <p:cNvSpPr txBox="1"/>
            <p:nvPr/>
          </p:nvSpPr>
          <p:spPr>
            <a:xfrm>
              <a:off x="76200" y="39660"/>
              <a:ext cx="660400" cy="712019"/>
            </a:xfrm>
            <a:prstGeom prst="rect">
              <a:avLst/>
            </a:prstGeom>
          </p:spPr>
          <p:txBody>
            <a:bodyPr lIns="32941" tIns="32941" rIns="32941" bIns="32941" rtlCol="0" anchor="ctr"/>
            <a:lstStyle/>
            <a:p>
              <a:pPr algn="ctr">
                <a:lnSpc>
                  <a:spcPts val="1009"/>
                </a:lnSpc>
              </a:pPr>
              <a:endParaRPr sz="1200"/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299ED777-8A73-4F19-93DA-AF2C94B28499}"/>
              </a:ext>
            </a:extLst>
          </p:cNvPr>
          <p:cNvGrpSpPr/>
          <p:nvPr/>
        </p:nvGrpSpPr>
        <p:grpSpPr>
          <a:xfrm rot="3170187">
            <a:off x="10743169" y="6091241"/>
            <a:ext cx="1425179" cy="1425179"/>
            <a:chOff x="0" y="0"/>
            <a:chExt cx="812800" cy="812800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645E7F6-2A9D-48D8-8A3F-FCDBC632BA1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A3A5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E9DCB8DE-9B85-46BD-A037-13ECD1B29B0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2941" tIns="32941" rIns="32941" bIns="32941" rtlCol="0" anchor="ctr"/>
            <a:lstStyle/>
            <a:p>
              <a:pPr algn="ctr">
                <a:lnSpc>
                  <a:spcPts val="1136"/>
                </a:lnSpc>
              </a:pPr>
              <a:endParaRPr sz="12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F7D00C9-5FF5-4E5D-8F7F-776F50E98412}"/>
              </a:ext>
            </a:extLst>
          </p:cNvPr>
          <p:cNvSpPr txBox="1"/>
          <p:nvPr/>
        </p:nvSpPr>
        <p:spPr>
          <a:xfrm>
            <a:off x="1136630" y="3124579"/>
            <a:ext cx="10010127" cy="128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СПАСИБО ЗА ВНИМАНИЕ!</a:t>
            </a:r>
            <a:r>
              <a:rPr lang="ru-RU" sz="2800" b="1" dirty="0">
                <a:solidFill>
                  <a:srgbClr val="041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ru-RU" sz="2800" b="1" dirty="0">
                <a:solidFill>
                  <a:srgbClr val="041F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ru-RU" sz="2800" b="1" dirty="0">
              <a:solidFill>
                <a:srgbClr val="041F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gradFill>
            <a:gsLst>
              <a:gs pos="10000">
                <a:srgbClr val="004F9F"/>
              </a:gs>
              <a:gs pos="48000">
                <a:srgbClr val="38A3A5">
                  <a:alpha val="50000"/>
                </a:srgbClr>
              </a:gs>
              <a:gs pos="100000">
                <a:srgbClr val="38A3A5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3543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50EBF0-8BE4-4754-8832-B666F9C654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881" y="1316422"/>
            <a:ext cx="2949373" cy="22627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152D7A-AF87-4330-A81C-9EA4008EC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574" y="1081813"/>
            <a:ext cx="5653612" cy="303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" b="78545"/>
          <a:stretch/>
        </p:blipFill>
        <p:spPr>
          <a:xfrm>
            <a:off x="9683609" y="-1"/>
            <a:ext cx="2195280" cy="878408"/>
          </a:xfrm>
          <a:prstGeom prst="rect">
            <a:avLst/>
          </a:prstGeom>
        </p:spPr>
      </p:pic>
      <p:sp>
        <p:nvSpPr>
          <p:cNvPr id="9" name="Стрелка: пятиугольник 23">
            <a:extLst>
              <a:ext uri="{FF2B5EF4-FFF2-40B4-BE49-F238E27FC236}">
                <a16:creationId xmlns:a16="http://schemas.microsoft.com/office/drawing/2014/main" id="{2BA84F1B-FDEE-F84F-B18E-D18CCD67C7E7}"/>
              </a:ext>
            </a:extLst>
          </p:cNvPr>
          <p:cNvSpPr/>
          <p:nvPr/>
        </p:nvSpPr>
        <p:spPr>
          <a:xfrm>
            <a:off x="-1" y="176597"/>
            <a:ext cx="9310255" cy="525213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6569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003" y="178590"/>
            <a:ext cx="917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Практический опыт Липецкого филиала </a:t>
            </a:r>
            <a:r>
              <a:rPr lang="ru-RU" sz="1400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Финуниверситета</a:t>
            </a:r>
            <a:r>
              <a:rPr lang="ru-RU" sz="1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в финансовом просвещении взрослого населения региона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C3DE38-D153-D772-EF2E-666502611619}"/>
              </a:ext>
            </a:extLst>
          </p:cNvPr>
          <p:cNvSpPr/>
          <p:nvPr/>
        </p:nvSpPr>
        <p:spPr>
          <a:xfrm>
            <a:off x="0" y="4499022"/>
            <a:ext cx="12192000" cy="2358978"/>
          </a:xfrm>
          <a:prstGeom prst="rect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Прямоугольник 9"/>
          <p:cNvSpPr/>
          <p:nvPr/>
        </p:nvSpPr>
        <p:spPr>
          <a:xfrm>
            <a:off x="243070" y="4770570"/>
            <a:ext cx="84656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kern="100" dirty="0">
                <a:solidFill>
                  <a:schemeClr val="bg1"/>
                </a:solidFill>
                <a:latin typeface="Montserrat ExtraBold" panose="00000900000000000000" pitchFamily="2" charset="-52"/>
                <a:ea typeface="Aptos"/>
                <a:cs typeface="Times New Roman" panose="02020603050405020304" pitchFamily="18" charset="0"/>
              </a:rPr>
              <a:t>За прошедший год повысили свою квалификацию по программе ««Актуальные вопросы повышения финансовой грамотности для специалистов по финансовому просвещению»</a:t>
            </a:r>
            <a:r>
              <a:rPr lang="ru-RU" sz="1400" b="1" kern="100" dirty="0" smtClean="0">
                <a:solidFill>
                  <a:schemeClr val="bg1"/>
                </a:solidFill>
                <a:effectLst/>
                <a:latin typeface="Montserrat ExtraBold" panose="00000900000000000000" pitchFamily="2" charset="-52"/>
                <a:ea typeface="Aptos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solidFill>
                  <a:schemeClr val="bg1"/>
                </a:solidFill>
                <a:latin typeface="Montserrat ExtraBold" panose="00000900000000000000" pitchFamily="2" charset="-52"/>
                <a:ea typeface="Aptos"/>
                <a:cs typeface="Times New Roman" panose="02020603050405020304" pitchFamily="18" charset="0"/>
              </a:rPr>
              <a:t>12 человек. Это высококвалифицированные специалисты в области работы со взрослым населением, которые на постоянной основе проводят различные мероприятия с жителями нашего региона (проводят консультации, семинары, ведут страницы в социальных сетях, а также публикуют информацию на официальных сайтах своих организаций по вопросам повышения финансовой грамотности.</a:t>
            </a:r>
            <a:endParaRPr lang="ru-RU" sz="1400" kern="100" dirty="0">
              <a:solidFill>
                <a:schemeClr val="bg1"/>
              </a:solidFill>
              <a:effectLst/>
              <a:latin typeface="Montserrat ExtraBold" panose="00000900000000000000" pitchFamily="2" charset="-52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59" y="4638504"/>
            <a:ext cx="2080013" cy="2080013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текст, электроника, компьютер, снимок экрана&#10;&#10;Автоматически созданное описание"/>
          <p:cNvPicPr/>
          <p:nvPr/>
        </p:nvPicPr>
        <p:blipFill>
          <a:blip r:embed="rId7"/>
          <a:stretch>
            <a:fillRect/>
          </a:stretch>
        </p:blipFill>
        <p:spPr>
          <a:xfrm>
            <a:off x="2072251" y="1246706"/>
            <a:ext cx="3996258" cy="2543897"/>
          </a:xfrm>
          <a:prstGeom prst="rect">
            <a:avLst/>
          </a:prstGeom>
        </p:spPr>
      </p:pic>
      <p:pic>
        <p:nvPicPr>
          <p:cNvPr id="37" name="Рисунок 36"/>
          <p:cNvPicPr/>
          <p:nvPr/>
        </p:nvPicPr>
        <p:blipFill>
          <a:blip r:embed="rId8"/>
          <a:stretch>
            <a:fillRect/>
          </a:stretch>
        </p:blipFill>
        <p:spPr>
          <a:xfrm>
            <a:off x="6460821" y="1391495"/>
            <a:ext cx="2749492" cy="21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164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270894" y="4040446"/>
            <a:ext cx="2946400" cy="2133600"/>
          </a:xfrm>
          <a:prstGeom prst="rect">
            <a:avLst/>
          </a:prstGeom>
          <a:noFill/>
          <a:ln w="57150">
            <a:solidFill>
              <a:srgbClr val="38A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6" name="Прямоугольник 15"/>
          <p:cNvSpPr/>
          <p:nvPr/>
        </p:nvSpPr>
        <p:spPr>
          <a:xfrm>
            <a:off x="867294" y="4040446"/>
            <a:ext cx="2946400" cy="2133600"/>
          </a:xfrm>
          <a:prstGeom prst="rect">
            <a:avLst/>
          </a:prstGeom>
          <a:noFill/>
          <a:ln w="57150">
            <a:solidFill>
              <a:srgbClr val="38A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5" name="Прямоугольник 14"/>
          <p:cNvSpPr/>
          <p:nvPr/>
        </p:nvSpPr>
        <p:spPr>
          <a:xfrm>
            <a:off x="4270894" y="1652846"/>
            <a:ext cx="2946400" cy="2133600"/>
          </a:xfrm>
          <a:prstGeom prst="rect">
            <a:avLst/>
          </a:prstGeom>
          <a:noFill/>
          <a:ln w="57150">
            <a:solidFill>
              <a:srgbClr val="38A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4" name="Прямоугольник 13"/>
          <p:cNvSpPr/>
          <p:nvPr/>
        </p:nvSpPr>
        <p:spPr>
          <a:xfrm>
            <a:off x="867294" y="1652846"/>
            <a:ext cx="2946400" cy="2133600"/>
          </a:xfrm>
          <a:prstGeom prst="rect">
            <a:avLst/>
          </a:prstGeom>
          <a:noFill/>
          <a:ln w="57150">
            <a:solidFill>
              <a:srgbClr val="38A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968894" y="1551246"/>
            <a:ext cx="2946400" cy="21336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968894" y="3938846"/>
            <a:ext cx="2946400" cy="21336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" name="Прямоугольник 9"/>
          <p:cNvSpPr/>
          <p:nvPr/>
        </p:nvSpPr>
        <p:spPr>
          <a:xfrm>
            <a:off x="4169294" y="3938846"/>
            <a:ext cx="2946400" cy="21336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1" name="Прямоугольник 10"/>
          <p:cNvSpPr/>
          <p:nvPr/>
        </p:nvSpPr>
        <p:spPr>
          <a:xfrm>
            <a:off x="4169294" y="1563583"/>
            <a:ext cx="2946400" cy="21336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7D00C9-5FF5-4E5D-8F7F-776F50E98412}"/>
              </a:ext>
            </a:extLst>
          </p:cNvPr>
          <p:cNvSpPr txBox="1"/>
          <p:nvPr/>
        </p:nvSpPr>
        <p:spPr>
          <a:xfrm>
            <a:off x="7571049" y="2815497"/>
            <a:ext cx="4124960" cy="2041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56569"/>
                </a:solidFill>
                <a:latin typeface="Montserrat ExtraBold" panose="00000900000000000000" pitchFamily="2" charset="-52"/>
              </a:rPr>
              <a:t>Участие в региональных радио- и телепередачах, посвященных повышению финансовой грамотности населения</a:t>
            </a:r>
            <a:r>
              <a:rPr lang="ru-RU" sz="2667" dirty="0">
                <a:solidFill>
                  <a:srgbClr val="041F60"/>
                </a:solidFill>
                <a:latin typeface="Montserrat Semi-Bold Bold"/>
              </a:rPr>
              <a:t/>
            </a:r>
            <a:br>
              <a:rPr lang="ru-RU" sz="2667" dirty="0">
                <a:solidFill>
                  <a:srgbClr val="041F60"/>
                </a:solidFill>
                <a:latin typeface="Montserrat Semi-Bold Bold"/>
              </a:rPr>
            </a:br>
            <a:endParaRPr lang="ru-RU" sz="2667" dirty="0">
              <a:solidFill>
                <a:srgbClr val="041F60"/>
              </a:solidFill>
              <a:latin typeface="Montserrat Semi-Bold Bold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" b="78545"/>
          <a:stretch/>
        </p:blipFill>
        <p:spPr>
          <a:xfrm>
            <a:off x="9683609" y="-1"/>
            <a:ext cx="2195280" cy="878408"/>
          </a:xfrm>
          <a:prstGeom prst="rect">
            <a:avLst/>
          </a:prstGeom>
        </p:spPr>
      </p:pic>
      <p:sp>
        <p:nvSpPr>
          <p:cNvPr id="13" name="Стрелка: пятиугольник 23">
            <a:extLst>
              <a:ext uri="{FF2B5EF4-FFF2-40B4-BE49-F238E27FC236}">
                <a16:creationId xmlns:a16="http://schemas.microsoft.com/office/drawing/2014/main" id="{2BA84F1B-FDEE-F84F-B18E-D18CCD67C7E7}"/>
              </a:ext>
            </a:extLst>
          </p:cNvPr>
          <p:cNvSpPr/>
          <p:nvPr/>
        </p:nvSpPr>
        <p:spPr>
          <a:xfrm>
            <a:off x="-1" y="176597"/>
            <a:ext cx="9310255" cy="525213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6569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003" y="178590"/>
            <a:ext cx="917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Практический опыт Липецкого филиала </a:t>
            </a:r>
            <a:r>
              <a:rPr lang="ru-RU" sz="1400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Финуниверситета</a:t>
            </a:r>
            <a:r>
              <a:rPr lang="ru-RU" sz="1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в финансовом просвещении взрослого населения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24254270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E21B9C-7503-8E6F-CEC3-543B3387B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2566"/>
          <a:stretch/>
        </p:blipFill>
        <p:spPr>
          <a:xfrm>
            <a:off x="406400" y="206005"/>
            <a:ext cx="2905908" cy="29059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7844D5-E72A-45C3-78D1-9F0317A38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r="12565"/>
          <a:stretch/>
        </p:blipFill>
        <p:spPr>
          <a:xfrm>
            <a:off x="407851" y="3254936"/>
            <a:ext cx="2905908" cy="29059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154E4D-419B-9887-1825-F7C09ABF245B}"/>
              </a:ext>
            </a:extLst>
          </p:cNvPr>
          <p:cNvSpPr txBox="1"/>
          <p:nvPr/>
        </p:nvSpPr>
        <p:spPr>
          <a:xfrm>
            <a:off x="6974006" y="6873864"/>
            <a:ext cx="4591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>
                    <a:alpha val="0"/>
                  </a:schemeClr>
                </a:solidFill>
                <a:latin typeface="Montserrat ExtraBold" panose="00000900000000000000" pitchFamily="2" charset="-52"/>
              </a:rPr>
              <a:t>Церковь Николая Чудотворца в колокольне</a:t>
            </a:r>
            <a:endParaRPr lang="ru-RU" sz="4000" dirty="0">
              <a:solidFill>
                <a:schemeClr val="bg1">
                  <a:alpha val="0"/>
                </a:schemeClr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D00C9-5FF5-4E5D-8F7F-776F50E98412}"/>
              </a:ext>
            </a:extLst>
          </p:cNvPr>
          <p:cNvSpPr txBox="1"/>
          <p:nvPr/>
        </p:nvSpPr>
        <p:spPr>
          <a:xfrm>
            <a:off x="7050413" y="2070331"/>
            <a:ext cx="4438469" cy="3272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256569"/>
                </a:solidFill>
                <a:latin typeface="Montserrat ExtraBold" panose="00000900000000000000" pitchFamily="2" charset="-52"/>
              </a:rPr>
              <a:t>Управление социальной политики Липецкой области</a:t>
            </a:r>
            <a:r>
              <a:rPr lang="ru-RU" sz="2667" dirty="0">
                <a:solidFill>
                  <a:srgbClr val="041F60"/>
                </a:solidFill>
                <a:latin typeface="Montserrat Semi-Bold Bold"/>
              </a:rPr>
              <a:t/>
            </a:r>
            <a:br>
              <a:rPr lang="ru-RU" sz="2667" dirty="0">
                <a:solidFill>
                  <a:srgbClr val="041F60"/>
                </a:solidFill>
                <a:latin typeface="Montserrat Semi-Bold Bold"/>
              </a:rPr>
            </a:br>
            <a:endParaRPr lang="ru-RU" sz="2667" dirty="0">
              <a:solidFill>
                <a:srgbClr val="041F60"/>
              </a:solidFill>
              <a:latin typeface="Montserrat Semi-Bold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02" y="4586230"/>
            <a:ext cx="2121996" cy="21219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D0733C-67F7-5A3C-E65F-B22EF2715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 t="8975" r="9095" b="7016"/>
          <a:stretch/>
        </p:blipFill>
        <p:spPr>
          <a:xfrm>
            <a:off x="3467391" y="206005"/>
            <a:ext cx="2905908" cy="2905908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7D00C9-5FF5-4E5D-8F7F-776F50E98412}"/>
              </a:ext>
            </a:extLst>
          </p:cNvPr>
          <p:cNvSpPr txBox="1"/>
          <p:nvPr/>
        </p:nvSpPr>
        <p:spPr>
          <a:xfrm>
            <a:off x="7366000" y="961648"/>
            <a:ext cx="464709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256569"/>
                </a:solidFill>
                <a:latin typeface="Montserrat ExtraBold" panose="00000900000000000000" pitchFamily="2" charset="-52"/>
              </a:rPr>
              <a:t>Площадки проведения мероприятий по финансовому просвещению</a:t>
            </a:r>
            <a:r>
              <a:rPr lang="ru-RU" sz="2400" dirty="0">
                <a:solidFill>
                  <a:srgbClr val="041F60"/>
                </a:solidFill>
                <a:latin typeface="Montserrat Semi-Bold Bold"/>
              </a:rPr>
              <a:t/>
            </a:r>
            <a:br>
              <a:rPr lang="ru-RU" sz="2400" dirty="0">
                <a:solidFill>
                  <a:srgbClr val="041F60"/>
                </a:solidFill>
                <a:latin typeface="Montserrat Semi-Bold Bold"/>
              </a:rPr>
            </a:br>
            <a:endParaRPr lang="ru-RU" sz="2400" dirty="0">
              <a:solidFill>
                <a:srgbClr val="041F60"/>
              </a:solidFill>
              <a:latin typeface="Montserrat Semi-Bold Bold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F7FAE1-14BC-08AF-BBF5-DF85644626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12414"/>
          <a:stretch/>
        </p:blipFill>
        <p:spPr>
          <a:xfrm>
            <a:off x="3467392" y="3258231"/>
            <a:ext cx="2899319" cy="2899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" b="78545"/>
          <a:stretch/>
        </p:blipFill>
        <p:spPr>
          <a:xfrm>
            <a:off x="9689549" y="100349"/>
            <a:ext cx="2195280" cy="8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E21B9C-7503-8E6F-CEC3-543B3387B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2566"/>
          <a:stretch/>
        </p:blipFill>
        <p:spPr>
          <a:xfrm>
            <a:off x="406400" y="206005"/>
            <a:ext cx="2905908" cy="29059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7844D5-E72A-45C3-78D1-9F0317A38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r="12565"/>
          <a:stretch/>
        </p:blipFill>
        <p:spPr>
          <a:xfrm>
            <a:off x="407851" y="3254936"/>
            <a:ext cx="2905908" cy="29059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154E4D-419B-9887-1825-F7C09ABF245B}"/>
              </a:ext>
            </a:extLst>
          </p:cNvPr>
          <p:cNvSpPr txBox="1"/>
          <p:nvPr/>
        </p:nvSpPr>
        <p:spPr>
          <a:xfrm>
            <a:off x="6974006" y="6873864"/>
            <a:ext cx="4591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>
                    <a:alpha val="0"/>
                  </a:schemeClr>
                </a:solidFill>
                <a:latin typeface="Montserrat ExtraBold" panose="00000900000000000000" pitchFamily="2" charset="-52"/>
              </a:rPr>
              <a:t>Церковь Николая Чудотворца в колокольне</a:t>
            </a:r>
            <a:endParaRPr lang="ru-RU" sz="4000" dirty="0">
              <a:solidFill>
                <a:schemeClr val="bg1">
                  <a:alpha val="0"/>
                </a:schemeClr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D00C9-5FF5-4E5D-8F7F-776F50E98412}"/>
              </a:ext>
            </a:extLst>
          </p:cNvPr>
          <p:cNvSpPr txBox="1"/>
          <p:nvPr/>
        </p:nvSpPr>
        <p:spPr>
          <a:xfrm>
            <a:off x="7050414" y="2555830"/>
            <a:ext cx="4438469" cy="2164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256569"/>
                </a:solidFill>
                <a:latin typeface="Montserrat ExtraBold" panose="00000900000000000000" pitchFamily="2" charset="-52"/>
              </a:rPr>
              <a:t>Библиотеки Липецкой области</a:t>
            </a:r>
            <a:r>
              <a:rPr lang="ru-RU" sz="2667" dirty="0">
                <a:solidFill>
                  <a:srgbClr val="041F60"/>
                </a:solidFill>
                <a:latin typeface="Montserrat Semi-Bold Bold"/>
              </a:rPr>
              <a:t/>
            </a:r>
            <a:br>
              <a:rPr lang="ru-RU" sz="2667" dirty="0">
                <a:solidFill>
                  <a:srgbClr val="041F60"/>
                </a:solidFill>
                <a:latin typeface="Montserrat Semi-Bold Bold"/>
              </a:rPr>
            </a:br>
            <a:endParaRPr lang="ru-RU" sz="2667" dirty="0">
              <a:solidFill>
                <a:srgbClr val="041F60"/>
              </a:solidFill>
              <a:latin typeface="Montserrat Semi-Bold Bold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D0733C-67F7-5A3C-E65F-B22EF2715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 t="8975" r="9095" b="7016"/>
          <a:stretch/>
        </p:blipFill>
        <p:spPr>
          <a:xfrm>
            <a:off x="3467391" y="206005"/>
            <a:ext cx="2905908" cy="2905908"/>
          </a:xfrm>
          <a:prstGeom prst="rect">
            <a:avLst/>
          </a:prstGeom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F7FAE1-14BC-08AF-BBF5-DF85644626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12414"/>
          <a:stretch/>
        </p:blipFill>
        <p:spPr>
          <a:xfrm>
            <a:off x="3467392" y="3258231"/>
            <a:ext cx="2899319" cy="2899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7D00C9-5FF5-4E5D-8F7F-776F50E98412}"/>
              </a:ext>
            </a:extLst>
          </p:cNvPr>
          <p:cNvSpPr txBox="1"/>
          <p:nvPr/>
        </p:nvSpPr>
        <p:spPr>
          <a:xfrm>
            <a:off x="7366000" y="961648"/>
            <a:ext cx="464709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256569"/>
                </a:solidFill>
                <a:latin typeface="Montserrat ExtraBold" panose="00000900000000000000" pitchFamily="2" charset="-52"/>
              </a:rPr>
              <a:t>Площадки проведения мероприятий по финансовому просвещению</a:t>
            </a:r>
            <a:r>
              <a:rPr lang="ru-RU" sz="2400" dirty="0">
                <a:solidFill>
                  <a:srgbClr val="041F60"/>
                </a:solidFill>
                <a:latin typeface="Montserrat Semi-Bold Bold"/>
              </a:rPr>
              <a:t/>
            </a:r>
            <a:br>
              <a:rPr lang="ru-RU" sz="2400" dirty="0">
                <a:solidFill>
                  <a:srgbClr val="041F60"/>
                </a:solidFill>
                <a:latin typeface="Montserrat Semi-Bold Bold"/>
              </a:rPr>
            </a:br>
            <a:endParaRPr lang="ru-RU" sz="2400" dirty="0">
              <a:solidFill>
                <a:srgbClr val="041F60"/>
              </a:solidFill>
              <a:latin typeface="Montserrat Semi-Bold Bold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" b="78545"/>
          <a:stretch/>
        </p:blipFill>
        <p:spPr>
          <a:xfrm>
            <a:off x="9689549" y="100349"/>
            <a:ext cx="2195280" cy="878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548" y="4707890"/>
            <a:ext cx="1959550" cy="19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50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F7D00C9-5FF5-4E5D-8F7F-776F50E98412}"/>
              </a:ext>
            </a:extLst>
          </p:cNvPr>
          <p:cNvSpPr txBox="1"/>
          <p:nvPr/>
        </p:nvSpPr>
        <p:spPr>
          <a:xfrm>
            <a:off x="6464839" y="1181482"/>
            <a:ext cx="43640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256569"/>
                </a:solidFill>
                <a:latin typeface="Montserrat ExtraBold" panose="00000900000000000000" pitchFamily="2" charset="-52"/>
              </a:rPr>
              <a:t>Проект </a:t>
            </a:r>
          </a:p>
          <a:p>
            <a:pPr algn="ctr"/>
            <a:r>
              <a:rPr lang="ru-RU" sz="2800" dirty="0">
                <a:solidFill>
                  <a:srgbClr val="256569"/>
                </a:solidFill>
                <a:latin typeface="Montserrat ExtraBold" panose="00000900000000000000" pitchFamily="2" charset="-52"/>
              </a:rPr>
              <a:t>«Финансовый десант»</a:t>
            </a:r>
            <a:br>
              <a:rPr lang="ru-RU" sz="2800" dirty="0">
                <a:solidFill>
                  <a:srgbClr val="256569"/>
                </a:solidFill>
                <a:latin typeface="Montserrat ExtraBold" panose="00000900000000000000" pitchFamily="2" charset="-52"/>
              </a:rPr>
            </a:br>
            <a:endParaRPr lang="ru-RU" sz="2800" dirty="0">
              <a:solidFill>
                <a:srgbClr val="256569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992415-5967-6845-103C-6BDBA63D2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5" y="998203"/>
            <a:ext cx="6198882" cy="5427536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9EAD9D-9723-482F-BC8A-D3317FAB78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724" y="2758440"/>
            <a:ext cx="6248400" cy="33567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B6AF7A-2018-4DB6-8B0C-61A245347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353" y="2960552"/>
            <a:ext cx="4419600" cy="279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" b="78545"/>
          <a:stretch/>
        </p:blipFill>
        <p:spPr>
          <a:xfrm>
            <a:off x="9683609" y="-1"/>
            <a:ext cx="2195280" cy="878408"/>
          </a:xfrm>
          <a:prstGeom prst="rect">
            <a:avLst/>
          </a:prstGeom>
        </p:spPr>
      </p:pic>
      <p:sp>
        <p:nvSpPr>
          <p:cNvPr id="7" name="Стрелка: пятиугольник 23">
            <a:extLst>
              <a:ext uri="{FF2B5EF4-FFF2-40B4-BE49-F238E27FC236}">
                <a16:creationId xmlns:a16="http://schemas.microsoft.com/office/drawing/2014/main" id="{2BA84F1B-FDEE-F84F-B18E-D18CCD67C7E7}"/>
              </a:ext>
            </a:extLst>
          </p:cNvPr>
          <p:cNvSpPr/>
          <p:nvPr/>
        </p:nvSpPr>
        <p:spPr>
          <a:xfrm>
            <a:off x="-1" y="176597"/>
            <a:ext cx="9310255" cy="525213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6569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003" y="178590"/>
            <a:ext cx="917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Практический опыт Липецкого филиала </a:t>
            </a:r>
            <a:r>
              <a:rPr lang="ru-RU" sz="1400" dirty="0" err="1">
                <a:solidFill>
                  <a:schemeClr val="bg1"/>
                </a:solidFill>
                <a:latin typeface="Montserrat ExtraBold" panose="00000900000000000000" pitchFamily="2" charset="-52"/>
              </a:rPr>
              <a:t>Финуниверситета</a:t>
            </a:r>
            <a:r>
              <a:rPr lang="ru-RU" sz="1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в финансовом просвещении взрослого населения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41202406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 помещении, мебель, одежда, стена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92" y="1026298"/>
            <a:ext cx="4072708" cy="27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Изображение выглядит как в помещении, одежда, человек, мебель&#10;&#10;Автоматически созданное описа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7" y="1026299"/>
            <a:ext cx="4055295" cy="27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в помещении, одежда, человек, Офисное здание&#10;&#10;Автоматически созданное описа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6300"/>
            <a:ext cx="4063999" cy="27277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gradFill>
            <a:gsLst>
              <a:gs pos="9000">
                <a:srgbClr val="004F9F"/>
              </a:gs>
              <a:gs pos="35000">
                <a:srgbClr val="009657"/>
              </a:gs>
              <a:gs pos="65552">
                <a:srgbClr val="2AA092"/>
              </a:gs>
              <a:gs pos="68000">
                <a:srgbClr val="38A3A5"/>
              </a:gs>
              <a:gs pos="100000">
                <a:srgbClr val="38A3A5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7D00C9-5FF5-4E5D-8F7F-776F50E98412}"/>
              </a:ext>
            </a:extLst>
          </p:cNvPr>
          <p:cNvSpPr txBox="1"/>
          <p:nvPr/>
        </p:nvSpPr>
        <p:spPr>
          <a:xfrm>
            <a:off x="853189" y="195300"/>
            <a:ext cx="10476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Д</a:t>
            </a:r>
            <a:r>
              <a:rPr lang="ru-RU" sz="16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ополнительная профессиональная программа повышения квалификации «Формирование и развитие компетенций по управлению финансами в предпринимательской деятельности»</a:t>
            </a:r>
            <a:endParaRPr lang="ru-RU" sz="16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B19D1-42D1-497A-AA11-E115F5D0ED3F}"/>
              </a:ext>
            </a:extLst>
          </p:cNvPr>
          <p:cNvSpPr txBox="1"/>
          <p:nvPr/>
        </p:nvSpPr>
        <p:spPr>
          <a:xfrm>
            <a:off x="1063107" y="4464395"/>
            <a:ext cx="645991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dirty="0" smtClean="0">
                <a:solidFill>
                  <a:srgbClr val="256569"/>
                </a:solidFill>
                <a:latin typeface="Montserrat ExtraBold" panose="00000900000000000000" pitchFamily="2" charset="-52"/>
              </a:rPr>
              <a:t>ОСНОВНЫЕ</a:t>
            </a:r>
          </a:p>
          <a:p>
            <a:r>
              <a:rPr lang="ru-RU" sz="3600" dirty="0" smtClean="0">
                <a:solidFill>
                  <a:srgbClr val="256569"/>
                </a:solidFill>
                <a:latin typeface="Montserrat ExtraBold" panose="00000900000000000000" pitchFamily="2" charset="-52"/>
              </a:rPr>
              <a:t>ВОПРОСЫ</a:t>
            </a:r>
          </a:p>
          <a:p>
            <a:r>
              <a:rPr lang="ru-RU" sz="3600" dirty="0" smtClean="0">
                <a:solidFill>
                  <a:srgbClr val="256569"/>
                </a:solidFill>
                <a:latin typeface="Montserrat ExtraBold" panose="00000900000000000000" pitchFamily="2" charset="-52"/>
              </a:rPr>
              <a:t>ПРОГРАММЫ</a:t>
            </a:r>
            <a:endParaRPr lang="ru-RU" sz="3600" dirty="0">
              <a:solidFill>
                <a:srgbClr val="256569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08568" y="438745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00" dirty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Предприниматели как целевая группа </a:t>
            </a:r>
            <a:r>
              <a:rPr lang="ru-RU" sz="1400" kern="100" dirty="0" smtClean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обучения</a:t>
            </a:r>
            <a:endParaRPr lang="ru-RU" sz="1100" kern="100" dirty="0">
              <a:latin typeface="Book Antiqua" panose="02040602050305030304" pitchFamily="18" charset="0"/>
              <a:ea typeface="Aptos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00" dirty="0" smtClean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Социально-психологические </a:t>
            </a:r>
            <a:r>
              <a:rPr lang="ru-RU" sz="1400" kern="100" dirty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и методические аспекты обучения предпринимателей и лиц, планирующих предпринимательскую </a:t>
            </a:r>
            <a:r>
              <a:rPr lang="ru-RU" sz="1400" kern="100" dirty="0" smtClean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деятельность</a:t>
            </a:r>
            <a:endParaRPr lang="ru-RU" sz="1100" kern="100" dirty="0">
              <a:latin typeface="Book Antiqua" panose="02040602050305030304" pitchFamily="18" charset="0"/>
              <a:ea typeface="Aptos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00" dirty="0" smtClean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Контрольно-надзорная </a:t>
            </a:r>
            <a:r>
              <a:rPr lang="ru-RU" sz="1400" kern="100" dirty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деятельность государства в сфере </a:t>
            </a:r>
            <a:r>
              <a:rPr lang="ru-RU" sz="1400" kern="100" dirty="0" smtClean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МСП</a:t>
            </a:r>
            <a:endParaRPr lang="ru-RU" sz="1100" kern="100" dirty="0">
              <a:latin typeface="Book Antiqua" panose="02040602050305030304" pitchFamily="18" charset="0"/>
              <a:ea typeface="Aptos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00" dirty="0" smtClean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Особенности </a:t>
            </a:r>
            <a:r>
              <a:rPr lang="ru-RU" sz="1400" kern="100" dirty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реализации образовательной программы, направленной на обучение навыкам эффективного управления финансами в предпринимательской </a:t>
            </a:r>
            <a:r>
              <a:rPr lang="ru-RU" sz="1400" kern="100" dirty="0" smtClean="0">
                <a:latin typeface="Book Antiqua" panose="02040602050305030304" pitchFamily="18" charset="0"/>
                <a:ea typeface="Aptos"/>
                <a:cs typeface="Times New Roman" panose="02020603050405020304" pitchFamily="18" charset="0"/>
              </a:rPr>
              <a:t>деятельности</a:t>
            </a:r>
            <a:endParaRPr lang="ru-RU" sz="1100" kern="100" dirty="0">
              <a:effectLst/>
              <a:latin typeface="Book Antiqua" panose="02040602050305030304" pitchFamily="18" charset="0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91"/>
          <a:stretch/>
        </p:blipFill>
        <p:spPr>
          <a:xfrm>
            <a:off x="10376335" y="220300"/>
            <a:ext cx="1635556" cy="5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40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9801"/>
            <a:ext cx="4064000" cy="2817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835409"/>
            <a:ext cx="4064000" cy="2918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1" y="1026301"/>
            <a:ext cx="4055291" cy="27277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gradFill>
            <a:gsLst>
              <a:gs pos="9000">
                <a:srgbClr val="004F9F"/>
              </a:gs>
              <a:gs pos="35000">
                <a:srgbClr val="009657"/>
              </a:gs>
              <a:gs pos="65552">
                <a:srgbClr val="2AA092"/>
              </a:gs>
              <a:gs pos="68000">
                <a:srgbClr val="38A3A5"/>
              </a:gs>
              <a:gs pos="100000">
                <a:srgbClr val="38A3A5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7D00C9-5FF5-4E5D-8F7F-776F50E98412}"/>
              </a:ext>
            </a:extLst>
          </p:cNvPr>
          <p:cNvSpPr txBox="1"/>
          <p:nvPr/>
        </p:nvSpPr>
        <p:spPr>
          <a:xfrm>
            <a:off x="857545" y="352234"/>
            <a:ext cx="10476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r>
              <a:rPr lang="ru-RU" sz="2000" dirty="0"/>
              <a:t>ГУЗ «Липецкая областная клиническая больница»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B19D1-42D1-497A-AA11-E115F5D0ED3F}"/>
              </a:ext>
            </a:extLst>
          </p:cNvPr>
          <p:cNvSpPr txBox="1"/>
          <p:nvPr/>
        </p:nvSpPr>
        <p:spPr>
          <a:xfrm>
            <a:off x="546791" y="4175412"/>
            <a:ext cx="1109841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400" dirty="0" smtClean="0">
                <a:solidFill>
                  <a:srgbClr val="256569"/>
                </a:solidFill>
                <a:latin typeface="Montserrat ExtraBold" panose="00000900000000000000" pitchFamily="2" charset="-52"/>
              </a:rPr>
              <a:t>Руководством нашего филиала и Липецкой областной клинической больницей в начале 2024 года было подписано Соглашение о сотрудничестве и взаимодействии в сфере оказания консультационной, экспертной помощи в вопросах повышения финансовой грамотности работников областной больницы. </a:t>
            </a:r>
          </a:p>
          <a:p>
            <a:pPr algn="ctr"/>
            <a:r>
              <a:rPr lang="ru-RU" sz="1400" dirty="0" smtClean="0">
                <a:solidFill>
                  <a:srgbClr val="256569"/>
                </a:solidFill>
                <a:latin typeface="Montserrat ExtraBold" panose="00000900000000000000" pitchFamily="2" charset="-52"/>
              </a:rPr>
              <a:t>Чтобы сделать действительно проект нужным, полезным и интересным, мы решили обменяться опытом по профилям деятельности учреждений.</a:t>
            </a:r>
          </a:p>
          <a:p>
            <a:pPr algn="ctr"/>
            <a:r>
              <a:rPr lang="ru-RU" sz="1400" dirty="0" smtClean="0">
                <a:solidFill>
                  <a:srgbClr val="256569"/>
                </a:solidFill>
                <a:latin typeface="Montserrat ExtraBold" panose="00000900000000000000" pitchFamily="2" charset="-52"/>
              </a:rPr>
              <a:t>Нами составлен и утвержден график проведения мероприятий. Преподаватели нашего филиала проводят открытые лекции, мастер-классы на темы: «Личное сбережение и инвестирование: плюсы и риски для граждан», «Финансовые рынки», «Телефонное и интернет мошенничество», «Актуальные тенденции банкротства физических лиц», «Безопасность личных финансов в современных условиях», «Теневые процессы в экономике».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91"/>
          <a:stretch/>
        </p:blipFill>
        <p:spPr>
          <a:xfrm>
            <a:off x="10376335" y="220300"/>
            <a:ext cx="1635556" cy="5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652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3962B-322A-C318-5F7D-A6B9CB349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7"/>
          <a:stretch/>
        </p:blipFill>
        <p:spPr>
          <a:xfrm>
            <a:off x="3185160" y="0"/>
            <a:ext cx="900684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73962B-322A-C318-5F7D-A6B9CB349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9515"/>
          <a:stretch/>
        </p:blipFill>
        <p:spPr>
          <a:xfrm>
            <a:off x="-1" y="-1"/>
            <a:ext cx="5638801" cy="6857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99F154-2B02-6539-5C74-5D9CA2104AA3}"/>
              </a:ext>
            </a:extLst>
          </p:cNvPr>
          <p:cNvSpPr txBox="1"/>
          <p:nvPr/>
        </p:nvSpPr>
        <p:spPr>
          <a:xfrm>
            <a:off x="587476" y="1763297"/>
            <a:ext cx="44638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" panose="00000600000000000000" pitchFamily="2" charset="-52"/>
                <a:cs typeface="Times New Roman" panose="02020603050405020304" pitchFamily="18" charset="0"/>
              </a:rPr>
              <a:t>Осенью этого года Липецкий филиал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" panose="00000600000000000000" pitchFamily="2" charset="-52"/>
                <a:cs typeface="Times New Roman" panose="02020603050405020304" pitchFamily="18" charset="0"/>
              </a:rPr>
              <a:t>Финуниверситета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" panose="00000600000000000000" pitchFamily="2" charset="-52"/>
                <a:cs typeface="Times New Roman" panose="02020603050405020304" pitchFamily="18" charset="0"/>
              </a:rPr>
              <a:t> совместно с Липецким отделением Центрального банка мы провели встречи с участниками СВО и членами их семей. Обратились в Липецкий филиал Фонда «Защитники отечества» и договорились о проведении лекции на тему «Личные финансы: планирование и сбережение».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" panose="00000600000000000000" pitchFamily="2" charset="-52"/>
                <a:cs typeface="Times New Roman" panose="02020603050405020304" pitchFamily="18" charset="0"/>
              </a:rPr>
              <a:t>Это очень ранимая категория населения. Лектором выступила наша преподаватель – жена участника специальной военной операции. Она как никто другой знает как работать с данной аудиторией.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" b="78545"/>
          <a:stretch/>
        </p:blipFill>
        <p:spPr>
          <a:xfrm>
            <a:off x="9741799" y="74813"/>
            <a:ext cx="2195280" cy="8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047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415</Words>
  <Application>Microsoft Office PowerPoint</Application>
  <PresentationFormat>Широкоэкранный</PresentationFormat>
  <Paragraphs>30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Aptos</vt:lpstr>
      <vt:lpstr>Calibri Light</vt:lpstr>
      <vt:lpstr>Arial</vt:lpstr>
      <vt:lpstr>Calibri</vt:lpstr>
      <vt:lpstr>Montserrat Semi-Bold Bold</vt:lpstr>
      <vt:lpstr>Montserrat ExtraBold</vt:lpstr>
      <vt:lpstr>Montserrat</vt:lpstr>
      <vt:lpstr>Akrobat</vt:lpstr>
      <vt:lpstr>Times New Roman</vt:lpstr>
      <vt:lpstr>Book Antiqua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Финуниверситет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Чапурина Елизавета Александровна</dc:creator>
  <cp:lastModifiedBy>Кукина Елена Евгеньевна</cp:lastModifiedBy>
  <cp:revision>16</cp:revision>
  <dcterms:created xsi:type="dcterms:W3CDTF">2025-01-15T08:08:30Z</dcterms:created>
  <dcterms:modified xsi:type="dcterms:W3CDTF">2025-01-15T10:42:51Z</dcterms:modified>
</cp:coreProperties>
</file>