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2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126603" y="276945"/>
            <a:ext cx="7477845" cy="108012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1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налоговой поддержки организациям и индивидуальным предпринимателям, осуществляющим деятельность в наиболее пострадавших отраслях экономики в связи с распространением новой коронавирусной инфекции</a:t>
            </a:r>
            <a:endParaRPr lang="ru-RU" sz="1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47614"/>
            <a:ext cx="806489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949" y="1692388"/>
            <a:ext cx="764336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расширения возможности для индивидуальных предпринимателей по применению патентной системы налогообложения принят Закон Липецкой области от 26 мая 2020 года №383-ОЗ «О внесении изменений в  Закон Липецкой области «О патентной  системе  налогообложения в Липецкой области».  Установлено дополнительно 11 видов предпринимательской деятельности, относящихся к бытовым услугам и добавлен вид деятельности "Животноводство, услуги в области животноводства". Размер годового дохода для расчета патента установлен  на уровне минимального дохода, предусмотренного региональным законодательством.  Это позволит повысить популярность патентной системы налогообложения.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23</Words>
  <Application>Microsoft Office PowerPoint</Application>
  <PresentationFormat>Экран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Предоставление мер налоговой поддержки организациям и индивидуальным предпринимателям, осуществляющим деятельность в наиболее пострадавших отраслях экономики в связи с распространением новой коронавирусной инфекции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35</cp:revision>
  <dcterms:created xsi:type="dcterms:W3CDTF">2019-03-07T09:11:20Z</dcterms:created>
  <dcterms:modified xsi:type="dcterms:W3CDTF">2020-06-04T10:49:21Z</dcterms:modified>
</cp:coreProperties>
</file>