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7632BB-8AA8-489B-B3B5-CC77E217427D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658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233F-9F05-4ECE-A1C9-0DFF09921B2C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6993-6468-4526-AF1E-AF8AFAB00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4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9369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 userDrawn="1"/>
        </p:nvSpPr>
        <p:spPr bwMode="auto">
          <a:xfrm>
            <a:off x="701278" y="165498"/>
            <a:ext cx="1313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 Липецкой области</a:t>
            </a:r>
            <a:endParaRPr lang="ru-RU" altLang="ru-RU" sz="12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9" name="Picture 2" descr="C:\Users\User\Desktop\lipeckaya_coa_smal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72" y="1256791"/>
            <a:ext cx="2090056" cy="2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3"/>
          <p:cNvSpPr>
            <a:spLocks noChangeArrowheads="1"/>
          </p:cNvSpPr>
          <p:nvPr userDrawn="1"/>
        </p:nvSpPr>
        <p:spPr bwMode="auto">
          <a:xfrm>
            <a:off x="245270" y="4772025"/>
            <a:ext cx="902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cs typeface="Arial" pitchFamily="34" charset="0"/>
              </a:rPr>
              <a:t>2019 г.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 userDrawn="1"/>
        </p:nvSpPr>
        <p:spPr bwMode="auto">
          <a:xfrm>
            <a:off x="1488281" y="4772025"/>
            <a:ext cx="399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err="1" smtClean="0">
                <a:solidFill>
                  <a:prstClr val="white"/>
                </a:solidFill>
                <a:cs typeface="Arial" pitchFamily="34" charset="0"/>
              </a:rPr>
              <a:t>Щеглеватых</a:t>
            </a:r>
            <a:r>
              <a:rPr lang="ru-RU" altLang="ru-RU" sz="2000" dirty="0" smtClean="0">
                <a:solidFill>
                  <a:prstClr val="white"/>
                </a:solidFill>
                <a:cs typeface="Arial" pitchFamily="34" charset="0"/>
              </a:rPr>
              <a:t> Вячеслав Михайлович</a:t>
            </a:r>
            <a:endParaRPr lang="ru-RU" altLang="ru-RU" sz="2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60121" y="2405787"/>
            <a:ext cx="2700197" cy="2148365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24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6589" y="1735978"/>
            <a:ext cx="2137774" cy="2137774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4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4322" y="1393316"/>
            <a:ext cx="2096054" cy="2096054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0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6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_Mini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05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5159416" y="1466850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-3387766" y="-1667556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63"/>
          <p:cNvSpPr>
            <a:spLocks noChangeArrowheads="1"/>
          </p:cNvSpPr>
          <p:nvPr userDrawn="1"/>
        </p:nvSpPr>
        <p:spPr bwMode="auto">
          <a:xfrm>
            <a:off x="701279" y="165498"/>
            <a:ext cx="625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Липецкая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область</a:t>
            </a:r>
          </a:p>
        </p:txBody>
      </p:sp>
      <p:pic>
        <p:nvPicPr>
          <p:cNvPr id="8" name="Picture 2" descr="C:\Users\User\Desktop\logowhite.pn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7" y="135137"/>
            <a:ext cx="362279" cy="40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80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«Бережливый регион»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611560" y="915566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«Бережливый регион» в управлении финансов области стартовал проект «Совершенствование процесса оформления и реализации результатов контрольных мероприятий». Целью данного проекта является сокращение времени оформления результатов контрольных мероприятий и трудозатрат при осуществлении процесса.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6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28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354054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97231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62597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22409" y="1769018"/>
            <a:ext cx="2512443" cy="1936332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0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16327"/>
            <a:ext cx="9144000" cy="170704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06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13818" y="2103848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54783" y="1185862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495747" y="2009350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007917" y="1179022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3000585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4993252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985918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07918" y="3005501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3000584" y="300550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4993252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6985917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10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22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52575" y="171451"/>
            <a:ext cx="7067550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Edit Master text styles</a:t>
            </a:r>
          </a:p>
          <a:p>
            <a:pPr lvl="1"/>
            <a:r>
              <a:rPr lang="en-US" altLang="ru-RU" dirty="0" smtClean="0"/>
              <a:t>Second level</a:t>
            </a:r>
          </a:p>
          <a:p>
            <a:pPr lvl="2"/>
            <a:r>
              <a:rPr lang="en-US" altLang="ru-RU" dirty="0" smtClean="0"/>
              <a:t>Third level</a:t>
            </a:r>
          </a:p>
          <a:p>
            <a:pPr lvl="3"/>
            <a:r>
              <a:rPr lang="en-US" altLang="ru-RU" dirty="0" smtClean="0"/>
              <a:t>Fourth level</a:t>
            </a:r>
          </a:p>
          <a:p>
            <a:pPr lvl="4"/>
            <a:r>
              <a:rPr lang="en-US" altLang="ru-RU" dirty="0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 userDrawn="1"/>
        </p:nvSpPr>
        <p:spPr bwMode="auto">
          <a:xfrm>
            <a:off x="682228" y="95355"/>
            <a:ext cx="8654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Липецкой области</a:t>
            </a:r>
            <a:endParaRPr lang="ru-RU" altLang="ru-RU" sz="10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40" y="3678265"/>
            <a:ext cx="1444228" cy="13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20" y="3825519"/>
            <a:ext cx="1007269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75656" y="339502"/>
            <a:ext cx="7477845" cy="93610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оценки  достижения  наилучших  значений  показателей  увеличения  налогового  потенциала  городских  округов  и  муниципальных  районов  Липецкой  области  за  2019  год</a:t>
            </a:r>
            <a:endParaRPr lang="ru-RU" sz="18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347614"/>
            <a:ext cx="8064896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целях  повышения заинтересованности органов местного самоуправления и поощрения  достижения  наилучших  значений  показателей  увеличения  налогового  потенциала  городских  округов  и  муниципальных  районов  Липецкой  области управлением финансов подведены итоги комплексной оценки, по результатам которой будут распределены гранты в форме денежных дотаций.  Право  на  получение таких дотаций  имеют 10 муниципальных образований из числа городских  округов  и  (или)  муниципальных  районов  Липецкой  области,  имеющих  наилучшие  значения  комплексной  оценки. Рейтинг победителей будет размещен на портале бюджетной системы Липецкой области в сети «Интернет» по адресу ufin48.ru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</Words>
  <Application>Microsoft Office PowerPoint</Application>
  <PresentationFormat>Экран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Lipeck</vt:lpstr>
      <vt:lpstr>Подведение итогов оценки  достижения  наилучших  значений  показателей  увеличения  налогового  потенциала  городских  округов  и  муниципальных  районов  Липецкой  области  за  2019  год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«Бережливый регион»</dc:title>
  <dc:creator>u2051n11</dc:creator>
  <cp:lastModifiedBy>u2051n11</cp:lastModifiedBy>
  <cp:revision>31</cp:revision>
  <dcterms:created xsi:type="dcterms:W3CDTF">2019-03-07T09:11:20Z</dcterms:created>
  <dcterms:modified xsi:type="dcterms:W3CDTF">2020-05-18T07:41:45Z</dcterms:modified>
</cp:coreProperties>
</file>